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8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9.xml"/>
  <Override ContentType="application/vnd.openxmlformats-officedocument.presentationml.slideMaster+xml" PartName="/ppt/slideMasters/slideMaster11.xml"/>
  <Override ContentType="application/vnd.openxmlformats-officedocument.presentationml.slideMaster+xml" PartName="/ppt/slideMasters/slideMaster12.xml"/>
  <Override ContentType="application/vnd.openxmlformats-officedocument.presentationml.slideMaster+xml" PartName="/ppt/slideMasters/slideMaster10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Master+xml" PartName="/ppt/slideMasters/slideMaster7.xml"/>
  <Override ContentType="application/vnd.openxmlformats-officedocument.presentationml.slideMaster+xml" PartName="/ppt/slideMasters/slideMaster6.xml"/>
  <Override ContentType="application/vnd.openxmlformats-officedocument.presentationml.slideMaster+xml" PartName="/ppt/slideMasters/slideMaster5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6.xml"/>
  <Override ContentType="application/vnd.openxmlformats-officedocument.theme+xml" PartName="/ppt/theme/theme3.xml"/>
  <Override ContentType="application/vnd.openxmlformats-officedocument.theme+xml" PartName="/ppt/theme/theme11.xml"/>
  <Override ContentType="application/vnd.openxmlformats-officedocument.theme+xml" PartName="/ppt/theme/theme5.xml"/>
  <Override ContentType="application/vnd.openxmlformats-officedocument.theme+xml" PartName="/ppt/theme/theme9.xml"/>
  <Override ContentType="application/vnd.openxmlformats-officedocument.theme+xml" PartName="/ppt/theme/theme13.xml"/>
  <Override ContentType="application/vnd.openxmlformats-officedocument.theme+xml" PartName="/ppt/theme/theme7.xml"/>
  <Override ContentType="application/vnd.openxmlformats-officedocument.theme+xml" PartName="/ppt/theme/theme2.xml"/>
  <Override ContentType="application/vnd.openxmlformats-officedocument.theme+xml" PartName="/ppt/theme/theme4.xml"/>
  <Override ContentType="application/vnd.openxmlformats-officedocument.theme+xml" PartName="/ppt/theme/theme8.xml"/>
  <Override ContentType="application/vnd.openxmlformats-officedocument.theme+xml" PartName="/ppt/theme/theme10.xml"/>
  <Override ContentType="application/vnd.openxmlformats-officedocument.theme+xml" PartName="/ppt/theme/theme1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32" r:id="rId4"/>
    <p:sldMasterId id="2147483733" r:id="rId5"/>
    <p:sldMasterId id="2147483734" r:id="rId6"/>
    <p:sldMasterId id="2147483735" r:id="rId7"/>
    <p:sldMasterId id="2147483736" r:id="rId8"/>
    <p:sldMasterId id="2147483737" r:id="rId9"/>
    <p:sldMasterId id="2147483738" r:id="rId10"/>
    <p:sldMasterId id="2147483739" r:id="rId11"/>
    <p:sldMasterId id="2147483740" r:id="rId12"/>
    <p:sldMasterId id="2147483741" r:id="rId13"/>
    <p:sldMasterId id="2147483742" r:id="rId14"/>
    <p:sldMasterId id="2147483743" r:id="rId15"/>
  </p:sldMasterIdLst>
  <p:notesMasterIdLst>
    <p:notesMasterId r:id="rId16"/>
  </p:notesMasterIdLst>
  <p:sldIdLst>
    <p:sldId id="256" r:id="rId17"/>
    <p:sldId id="257" r:id="rId18"/>
    <p:sldId id="258" r:id="rId19"/>
    <p:sldId id="259" r:id="rId20"/>
    <p:sldId id="260" r:id="rId21"/>
    <p:sldId id="261" r:id="rId22"/>
    <p:sldId id="262" r:id="rId23"/>
    <p:sldId id="263" r:id="rId24"/>
    <p:sldId id="264" r:id="rId25"/>
    <p:sldId id="265" r:id="rId26"/>
    <p:sldId id="266" r:id="rId27"/>
    <p:sldId id="267" r:id="rId28"/>
    <p:sldId id="268" r:id="rId29"/>
    <p:sldId id="269" r:id="rId30"/>
    <p:sldId id="270" r:id="rId31"/>
    <p:sldId id="271" r:id="rId32"/>
    <p:sldId id="272" r:id="rId33"/>
    <p:sldId id="273" r:id="rId34"/>
    <p:sldId id="274" r:id="rId35"/>
    <p:sldId id="275" r:id="rId36"/>
    <p:sldId id="276" r:id="rId37"/>
    <p:sldId id="277" r:id="rId38"/>
    <p:sldId id="278" r:id="rId39"/>
    <p:sldId id="279" r:id="rId40"/>
    <p:sldId id="280" r:id="rId41"/>
    <p:sldId id="281" r:id="rId42"/>
    <p:sldId id="282" r:id="rId43"/>
    <p:sldId id="283" r:id="rId44"/>
    <p:sldId id="284" r:id="rId45"/>
    <p:sldId id="285" r:id="rId46"/>
    <p:sldId id="286" r:id="rId47"/>
    <p:sldId id="287" r:id="rId48"/>
    <p:sldId id="288" r:id="rId49"/>
    <p:sldId id="289" r:id="rId50"/>
    <p:sldId id="290" r:id="rId51"/>
    <p:sldId id="291" r:id="rId52"/>
    <p:sldId id="292" r:id="rId53"/>
    <p:sldId id="293" r:id="rId54"/>
    <p:sldId id="294" r:id="rId55"/>
    <p:sldId id="295" r:id="rId56"/>
    <p:sldId id="296" r:id="rId57"/>
    <p:sldId id="297" r:id="rId58"/>
    <p:sldId id="298" r:id="rId59"/>
    <p:sldId id="299" r:id="rId60"/>
    <p:sldId id="300" r:id="rId61"/>
    <p:sldId id="301" r:id="rId62"/>
    <p:sldId id="302" r:id="rId63"/>
    <p:sldId id="303" r:id="rId64"/>
    <p:sldId id="304" r:id="rId65"/>
    <p:sldId id="305" r:id="rId66"/>
    <p:sldId id="306" r:id="rId67"/>
    <p:sldId id="307" r:id="rId68"/>
    <p:sldId id="308" r:id="rId69"/>
    <p:sldId id="309" r:id="rId70"/>
    <p:sldId id="310" r:id="rId71"/>
    <p:sldId id="311" r:id="rId72"/>
  </p:sldIdLst>
  <p:sldSz cy="6858000" cx="9144000"/>
  <p:notesSz cx="6724650" cy="9774225"/>
  <p:embeddedFontLst>
    <p:embeddedFont>
      <p:font typeface="Roboto"/>
      <p:regular r:id="rId73"/>
      <p:bold r:id="rId74"/>
      <p:italic r:id="rId75"/>
      <p:boldItalic r:id="rId76"/>
    </p:embeddedFont>
    <p:embeddedFont>
      <p:font typeface="Arial Narrow"/>
      <p:regular r:id="rId77"/>
      <p:bold r:id="rId78"/>
      <p:italic r:id="rId79"/>
      <p:boldItalic r:id="rId80"/>
    </p:embeddedFont>
    <p:embeddedFont>
      <p:font typeface="Tahoma"/>
      <p:regular r:id="rId81"/>
      <p:bold r:id="rId82"/>
    </p:embeddedFont>
    <p:embeddedFont>
      <p:font typeface="Arial Black"/>
      <p:regular r:id="rId8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{2D200454-40CA-4A62-9FC3-DE9A4176ACB9}">
      <p15:notesGuideLst>
        <p15:guide id="1" orient="horz" pos="3079">
          <p15:clr>
            <a:srgbClr val="000000"/>
          </p15:clr>
        </p15:guide>
        <p15:guide id="2" pos="2118">
          <p15:clr>
            <a:srgbClr val="000000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pos="3079" orient="horz"/>
        <p:guide pos="2118"/>
      </p:guideLst>
    </p:cSldViewPr>
  </p:notes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24.xml"/><Relationship Id="rId83" Type="http://schemas.openxmlformats.org/officeDocument/2006/relationships/font" Target="fonts/ArialBlack-regular.fntdata"/><Relationship Id="rId42" Type="http://schemas.openxmlformats.org/officeDocument/2006/relationships/slide" Target="slides/slide26.xml"/><Relationship Id="rId41" Type="http://schemas.openxmlformats.org/officeDocument/2006/relationships/slide" Target="slides/slide25.xml"/><Relationship Id="rId44" Type="http://schemas.openxmlformats.org/officeDocument/2006/relationships/slide" Target="slides/slide28.xml"/><Relationship Id="rId43" Type="http://schemas.openxmlformats.org/officeDocument/2006/relationships/slide" Target="slides/slide27.xml"/><Relationship Id="rId46" Type="http://schemas.openxmlformats.org/officeDocument/2006/relationships/slide" Target="slides/slide30.xml"/><Relationship Id="rId45" Type="http://schemas.openxmlformats.org/officeDocument/2006/relationships/slide" Target="slides/slide29.xml"/><Relationship Id="rId80" Type="http://schemas.openxmlformats.org/officeDocument/2006/relationships/font" Target="fonts/ArialNarrow-boldItalic.fntdata"/><Relationship Id="rId82" Type="http://schemas.openxmlformats.org/officeDocument/2006/relationships/font" Target="fonts/Tahoma-bold.fntdata"/><Relationship Id="rId81" Type="http://schemas.openxmlformats.org/officeDocument/2006/relationships/font" Target="fonts/Tahoma-regular.fntdata"/><Relationship Id="rId1" Type="http://schemas.openxmlformats.org/officeDocument/2006/relationships/theme" Target="theme/theme8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48" Type="http://schemas.openxmlformats.org/officeDocument/2006/relationships/slide" Target="slides/slide32.xml"/><Relationship Id="rId47" Type="http://schemas.openxmlformats.org/officeDocument/2006/relationships/slide" Target="slides/slide31.xml"/><Relationship Id="rId49" Type="http://schemas.openxmlformats.org/officeDocument/2006/relationships/slide" Target="slides/slide33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slideMaster" Target="slideMasters/slideMaster4.xml"/><Relationship Id="rId8" Type="http://schemas.openxmlformats.org/officeDocument/2006/relationships/slideMaster" Target="slideMasters/slideMaster5.xml"/><Relationship Id="rId73" Type="http://schemas.openxmlformats.org/officeDocument/2006/relationships/font" Target="fonts/Roboto-regular.fntdata"/><Relationship Id="rId72" Type="http://schemas.openxmlformats.org/officeDocument/2006/relationships/slide" Target="slides/slide56.xml"/><Relationship Id="rId31" Type="http://schemas.openxmlformats.org/officeDocument/2006/relationships/slide" Target="slides/slide15.xml"/><Relationship Id="rId75" Type="http://schemas.openxmlformats.org/officeDocument/2006/relationships/font" Target="fonts/Roboto-italic.fntdata"/><Relationship Id="rId30" Type="http://schemas.openxmlformats.org/officeDocument/2006/relationships/slide" Target="slides/slide14.xml"/><Relationship Id="rId74" Type="http://schemas.openxmlformats.org/officeDocument/2006/relationships/font" Target="fonts/Roboto-bold.fntdata"/><Relationship Id="rId33" Type="http://schemas.openxmlformats.org/officeDocument/2006/relationships/slide" Target="slides/slide17.xml"/><Relationship Id="rId77" Type="http://schemas.openxmlformats.org/officeDocument/2006/relationships/font" Target="fonts/ArialNarrow-regular.fntdata"/><Relationship Id="rId32" Type="http://schemas.openxmlformats.org/officeDocument/2006/relationships/slide" Target="slides/slide16.xml"/><Relationship Id="rId76" Type="http://schemas.openxmlformats.org/officeDocument/2006/relationships/font" Target="fonts/Roboto-boldItalic.fntdata"/><Relationship Id="rId35" Type="http://schemas.openxmlformats.org/officeDocument/2006/relationships/slide" Target="slides/slide19.xml"/><Relationship Id="rId79" Type="http://schemas.openxmlformats.org/officeDocument/2006/relationships/font" Target="fonts/ArialNarrow-italic.fntdata"/><Relationship Id="rId34" Type="http://schemas.openxmlformats.org/officeDocument/2006/relationships/slide" Target="slides/slide18.xml"/><Relationship Id="rId78" Type="http://schemas.openxmlformats.org/officeDocument/2006/relationships/font" Target="fonts/ArialNarrow-bold.fntdata"/><Relationship Id="rId71" Type="http://schemas.openxmlformats.org/officeDocument/2006/relationships/slide" Target="slides/slide55.xml"/><Relationship Id="rId70" Type="http://schemas.openxmlformats.org/officeDocument/2006/relationships/slide" Target="slides/slide54.xml"/><Relationship Id="rId37" Type="http://schemas.openxmlformats.org/officeDocument/2006/relationships/slide" Target="slides/slide21.xml"/><Relationship Id="rId36" Type="http://schemas.openxmlformats.org/officeDocument/2006/relationships/slide" Target="slides/slide20.xml"/><Relationship Id="rId39" Type="http://schemas.openxmlformats.org/officeDocument/2006/relationships/slide" Target="slides/slide23.xml"/><Relationship Id="rId38" Type="http://schemas.openxmlformats.org/officeDocument/2006/relationships/slide" Target="slides/slide22.xml"/><Relationship Id="rId62" Type="http://schemas.openxmlformats.org/officeDocument/2006/relationships/slide" Target="slides/slide46.xml"/><Relationship Id="rId61" Type="http://schemas.openxmlformats.org/officeDocument/2006/relationships/slide" Target="slides/slide45.xml"/><Relationship Id="rId20" Type="http://schemas.openxmlformats.org/officeDocument/2006/relationships/slide" Target="slides/slide4.xml"/><Relationship Id="rId64" Type="http://schemas.openxmlformats.org/officeDocument/2006/relationships/slide" Target="slides/slide48.xml"/><Relationship Id="rId63" Type="http://schemas.openxmlformats.org/officeDocument/2006/relationships/slide" Target="slides/slide47.xml"/><Relationship Id="rId22" Type="http://schemas.openxmlformats.org/officeDocument/2006/relationships/slide" Target="slides/slide6.xml"/><Relationship Id="rId66" Type="http://schemas.openxmlformats.org/officeDocument/2006/relationships/slide" Target="slides/slide50.xml"/><Relationship Id="rId21" Type="http://schemas.openxmlformats.org/officeDocument/2006/relationships/slide" Target="slides/slide5.xml"/><Relationship Id="rId65" Type="http://schemas.openxmlformats.org/officeDocument/2006/relationships/slide" Target="slides/slide49.xml"/><Relationship Id="rId24" Type="http://schemas.openxmlformats.org/officeDocument/2006/relationships/slide" Target="slides/slide8.xml"/><Relationship Id="rId68" Type="http://schemas.openxmlformats.org/officeDocument/2006/relationships/slide" Target="slides/slide52.xml"/><Relationship Id="rId23" Type="http://schemas.openxmlformats.org/officeDocument/2006/relationships/slide" Target="slides/slide7.xml"/><Relationship Id="rId67" Type="http://schemas.openxmlformats.org/officeDocument/2006/relationships/slide" Target="slides/slide51.xml"/><Relationship Id="rId60" Type="http://schemas.openxmlformats.org/officeDocument/2006/relationships/slide" Target="slides/slide44.xml"/><Relationship Id="rId26" Type="http://schemas.openxmlformats.org/officeDocument/2006/relationships/slide" Target="slides/slide10.xml"/><Relationship Id="rId25" Type="http://schemas.openxmlformats.org/officeDocument/2006/relationships/slide" Target="slides/slide9.xml"/><Relationship Id="rId69" Type="http://schemas.openxmlformats.org/officeDocument/2006/relationships/slide" Target="slides/slide53.xml"/><Relationship Id="rId28" Type="http://schemas.openxmlformats.org/officeDocument/2006/relationships/slide" Target="slides/slide12.xml"/><Relationship Id="rId27" Type="http://schemas.openxmlformats.org/officeDocument/2006/relationships/slide" Target="slides/slide11.xml"/><Relationship Id="rId29" Type="http://schemas.openxmlformats.org/officeDocument/2006/relationships/slide" Target="slides/slide13.xml"/><Relationship Id="rId51" Type="http://schemas.openxmlformats.org/officeDocument/2006/relationships/slide" Target="slides/slide35.xml"/><Relationship Id="rId50" Type="http://schemas.openxmlformats.org/officeDocument/2006/relationships/slide" Target="slides/slide34.xml"/><Relationship Id="rId53" Type="http://schemas.openxmlformats.org/officeDocument/2006/relationships/slide" Target="slides/slide37.xml"/><Relationship Id="rId52" Type="http://schemas.openxmlformats.org/officeDocument/2006/relationships/slide" Target="slides/slide36.xml"/><Relationship Id="rId11" Type="http://schemas.openxmlformats.org/officeDocument/2006/relationships/slideMaster" Target="slideMasters/slideMaster8.xml"/><Relationship Id="rId55" Type="http://schemas.openxmlformats.org/officeDocument/2006/relationships/slide" Target="slides/slide39.xml"/><Relationship Id="rId10" Type="http://schemas.openxmlformats.org/officeDocument/2006/relationships/slideMaster" Target="slideMasters/slideMaster7.xml"/><Relationship Id="rId54" Type="http://schemas.openxmlformats.org/officeDocument/2006/relationships/slide" Target="slides/slide38.xml"/><Relationship Id="rId13" Type="http://schemas.openxmlformats.org/officeDocument/2006/relationships/slideMaster" Target="slideMasters/slideMaster10.xml"/><Relationship Id="rId57" Type="http://schemas.openxmlformats.org/officeDocument/2006/relationships/slide" Target="slides/slide41.xml"/><Relationship Id="rId12" Type="http://schemas.openxmlformats.org/officeDocument/2006/relationships/slideMaster" Target="slideMasters/slideMaster9.xml"/><Relationship Id="rId56" Type="http://schemas.openxmlformats.org/officeDocument/2006/relationships/slide" Target="slides/slide40.xml"/><Relationship Id="rId15" Type="http://schemas.openxmlformats.org/officeDocument/2006/relationships/slideMaster" Target="slideMasters/slideMaster12.xml"/><Relationship Id="rId59" Type="http://schemas.openxmlformats.org/officeDocument/2006/relationships/slide" Target="slides/slide43.xml"/><Relationship Id="rId14" Type="http://schemas.openxmlformats.org/officeDocument/2006/relationships/slideMaster" Target="slideMasters/slideMaster11.xml"/><Relationship Id="rId58" Type="http://schemas.openxmlformats.org/officeDocument/2006/relationships/slide" Target="slides/slide42.xml"/><Relationship Id="rId17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19" Type="http://schemas.openxmlformats.org/officeDocument/2006/relationships/slide" Target="slides/slide3.xml"/><Relationship Id="rId1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14650" cy="488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08412" y="0"/>
            <a:ext cx="2914650" cy="488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919162" y="733425"/>
            <a:ext cx="4886325" cy="366553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73100" y="4643437"/>
            <a:ext cx="5378450" cy="43973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9283700"/>
            <a:ext cx="2914650" cy="4889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08412" y="9283700"/>
            <a:ext cx="2914650" cy="4889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1:notes"/>
          <p:cNvSpPr txBox="1"/>
          <p:nvPr>
            <p:ph idx="1" type="body"/>
          </p:nvPr>
        </p:nvSpPr>
        <p:spPr>
          <a:xfrm>
            <a:off x="673100" y="4643437"/>
            <a:ext cx="5378450" cy="43973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83" name="Google Shape;783;p1:notes"/>
          <p:cNvSpPr/>
          <p:nvPr>
            <p:ph idx="2" type="sldImg"/>
          </p:nvPr>
        </p:nvSpPr>
        <p:spPr>
          <a:xfrm>
            <a:off x="919163" y="733425"/>
            <a:ext cx="4886325" cy="36655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10:notes"/>
          <p:cNvSpPr txBox="1"/>
          <p:nvPr>
            <p:ph idx="1" type="body"/>
          </p:nvPr>
        </p:nvSpPr>
        <p:spPr>
          <a:xfrm>
            <a:off x="673100" y="4643437"/>
            <a:ext cx="5378450" cy="43973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80" name="Google Shape;880;p10:notes"/>
          <p:cNvSpPr/>
          <p:nvPr>
            <p:ph idx="2" type="sldImg"/>
          </p:nvPr>
        </p:nvSpPr>
        <p:spPr>
          <a:xfrm>
            <a:off x="919163" y="733425"/>
            <a:ext cx="4886325" cy="36655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6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p11:notes"/>
          <p:cNvSpPr txBox="1"/>
          <p:nvPr>
            <p:ph idx="1" type="body"/>
          </p:nvPr>
        </p:nvSpPr>
        <p:spPr>
          <a:xfrm>
            <a:off x="673100" y="4643437"/>
            <a:ext cx="5378450" cy="43973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88" name="Google Shape;888;p11:notes"/>
          <p:cNvSpPr/>
          <p:nvPr>
            <p:ph idx="2" type="sldImg"/>
          </p:nvPr>
        </p:nvSpPr>
        <p:spPr>
          <a:xfrm>
            <a:off x="919163" y="733425"/>
            <a:ext cx="4886325" cy="36655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7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p12:notes"/>
          <p:cNvSpPr txBox="1"/>
          <p:nvPr>
            <p:ph idx="1" type="body"/>
          </p:nvPr>
        </p:nvSpPr>
        <p:spPr>
          <a:xfrm>
            <a:off x="673100" y="4643437"/>
            <a:ext cx="5378400" cy="43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99" name="Google Shape;899;p12:notes"/>
          <p:cNvSpPr/>
          <p:nvPr>
            <p:ph idx="2" type="sldImg"/>
          </p:nvPr>
        </p:nvSpPr>
        <p:spPr>
          <a:xfrm>
            <a:off x="919163" y="733425"/>
            <a:ext cx="4886325" cy="36655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7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p13:notes"/>
          <p:cNvSpPr txBox="1"/>
          <p:nvPr>
            <p:ph idx="1" type="body"/>
          </p:nvPr>
        </p:nvSpPr>
        <p:spPr>
          <a:xfrm>
            <a:off x="673100" y="4643437"/>
            <a:ext cx="5378400" cy="43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09" name="Google Shape;909;p13:notes"/>
          <p:cNvSpPr/>
          <p:nvPr>
            <p:ph idx="2" type="sldImg"/>
          </p:nvPr>
        </p:nvSpPr>
        <p:spPr>
          <a:xfrm>
            <a:off x="919163" y="733425"/>
            <a:ext cx="4886325" cy="36655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8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p14:notes"/>
          <p:cNvSpPr txBox="1"/>
          <p:nvPr>
            <p:ph idx="1" type="body"/>
          </p:nvPr>
        </p:nvSpPr>
        <p:spPr>
          <a:xfrm>
            <a:off x="673100" y="4643437"/>
            <a:ext cx="5378450" cy="43973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20" name="Google Shape;920;p14:notes"/>
          <p:cNvSpPr/>
          <p:nvPr>
            <p:ph idx="2" type="sldImg"/>
          </p:nvPr>
        </p:nvSpPr>
        <p:spPr>
          <a:xfrm>
            <a:off x="919163" y="733425"/>
            <a:ext cx="4886325" cy="36655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15:notes"/>
          <p:cNvSpPr txBox="1"/>
          <p:nvPr>
            <p:ph idx="1" type="body"/>
          </p:nvPr>
        </p:nvSpPr>
        <p:spPr>
          <a:xfrm>
            <a:off x="673100" y="4643437"/>
            <a:ext cx="5378450" cy="43973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28" name="Google Shape;928;p15:notes"/>
          <p:cNvSpPr/>
          <p:nvPr>
            <p:ph idx="2" type="sldImg"/>
          </p:nvPr>
        </p:nvSpPr>
        <p:spPr>
          <a:xfrm>
            <a:off x="919163" y="733425"/>
            <a:ext cx="4886325" cy="36655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7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Google Shape;938;p16:notes"/>
          <p:cNvSpPr txBox="1"/>
          <p:nvPr>
            <p:ph idx="1" type="body"/>
          </p:nvPr>
        </p:nvSpPr>
        <p:spPr>
          <a:xfrm>
            <a:off x="673100" y="4643437"/>
            <a:ext cx="5378450" cy="43973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39" name="Google Shape;939;p16:notes"/>
          <p:cNvSpPr/>
          <p:nvPr>
            <p:ph idx="2" type="sldImg"/>
          </p:nvPr>
        </p:nvSpPr>
        <p:spPr>
          <a:xfrm>
            <a:off x="919163" y="733425"/>
            <a:ext cx="4886325" cy="36655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7:notes"/>
          <p:cNvSpPr txBox="1"/>
          <p:nvPr>
            <p:ph idx="1" type="body"/>
          </p:nvPr>
        </p:nvSpPr>
        <p:spPr>
          <a:xfrm>
            <a:off x="673100" y="4643437"/>
            <a:ext cx="5378450" cy="43973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47" name="Google Shape;947;p17:notes"/>
          <p:cNvSpPr/>
          <p:nvPr>
            <p:ph idx="2" type="sldImg"/>
          </p:nvPr>
        </p:nvSpPr>
        <p:spPr>
          <a:xfrm>
            <a:off x="919163" y="733425"/>
            <a:ext cx="4886325" cy="36655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4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Google Shape;955;p18:notes"/>
          <p:cNvSpPr txBox="1"/>
          <p:nvPr>
            <p:ph idx="1" type="body"/>
          </p:nvPr>
        </p:nvSpPr>
        <p:spPr>
          <a:xfrm>
            <a:off x="673100" y="4643437"/>
            <a:ext cx="5378450" cy="43973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56" name="Google Shape;956;p18:notes"/>
          <p:cNvSpPr/>
          <p:nvPr>
            <p:ph idx="2" type="sldImg"/>
          </p:nvPr>
        </p:nvSpPr>
        <p:spPr>
          <a:xfrm>
            <a:off x="919163" y="733425"/>
            <a:ext cx="4886325" cy="36655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5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p19:notes"/>
          <p:cNvSpPr txBox="1"/>
          <p:nvPr>
            <p:ph idx="1" type="body"/>
          </p:nvPr>
        </p:nvSpPr>
        <p:spPr>
          <a:xfrm>
            <a:off x="673100" y="4643437"/>
            <a:ext cx="5378450" cy="43973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67" name="Google Shape;967;p19:notes"/>
          <p:cNvSpPr/>
          <p:nvPr>
            <p:ph idx="2" type="sldImg"/>
          </p:nvPr>
        </p:nvSpPr>
        <p:spPr>
          <a:xfrm>
            <a:off x="919163" y="733425"/>
            <a:ext cx="4886325" cy="36655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2:notes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fld id="{00000000-1234-1234-1234-123412341234}" type="slidenum"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2" name="Google Shape;792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93" name="Google Shape;79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4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p20:notes"/>
          <p:cNvSpPr txBox="1"/>
          <p:nvPr>
            <p:ph idx="1" type="body"/>
          </p:nvPr>
        </p:nvSpPr>
        <p:spPr>
          <a:xfrm>
            <a:off x="673100" y="4643437"/>
            <a:ext cx="5378450" cy="43973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76" name="Google Shape;976;p20:notes"/>
          <p:cNvSpPr/>
          <p:nvPr>
            <p:ph idx="2" type="sldImg"/>
          </p:nvPr>
        </p:nvSpPr>
        <p:spPr>
          <a:xfrm>
            <a:off x="919163" y="733425"/>
            <a:ext cx="4886325" cy="36655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2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Google Shape;983;p21:notes"/>
          <p:cNvSpPr txBox="1"/>
          <p:nvPr>
            <p:ph idx="1" type="body"/>
          </p:nvPr>
        </p:nvSpPr>
        <p:spPr>
          <a:xfrm>
            <a:off x="673100" y="4643437"/>
            <a:ext cx="5378450" cy="43973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84" name="Google Shape;984;p21:notes"/>
          <p:cNvSpPr/>
          <p:nvPr>
            <p:ph idx="2" type="sldImg"/>
          </p:nvPr>
        </p:nvSpPr>
        <p:spPr>
          <a:xfrm>
            <a:off x="919163" y="733425"/>
            <a:ext cx="4886325" cy="36655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p22:notes"/>
          <p:cNvSpPr txBox="1"/>
          <p:nvPr>
            <p:ph idx="1" type="body"/>
          </p:nvPr>
        </p:nvSpPr>
        <p:spPr>
          <a:xfrm>
            <a:off x="673100" y="4643437"/>
            <a:ext cx="5378450" cy="43973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93" name="Google Shape;993;p22:notes"/>
          <p:cNvSpPr/>
          <p:nvPr>
            <p:ph idx="2" type="sldImg"/>
          </p:nvPr>
        </p:nvSpPr>
        <p:spPr>
          <a:xfrm>
            <a:off x="919163" y="733425"/>
            <a:ext cx="4886325" cy="36655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0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Google Shape;1001;p23:notes"/>
          <p:cNvSpPr txBox="1"/>
          <p:nvPr>
            <p:ph idx="1" type="body"/>
          </p:nvPr>
        </p:nvSpPr>
        <p:spPr>
          <a:xfrm>
            <a:off x="673100" y="4643437"/>
            <a:ext cx="5378450" cy="43973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02" name="Google Shape;1002;p23:notes"/>
          <p:cNvSpPr/>
          <p:nvPr>
            <p:ph idx="2" type="sldImg"/>
          </p:nvPr>
        </p:nvSpPr>
        <p:spPr>
          <a:xfrm>
            <a:off x="919163" y="733425"/>
            <a:ext cx="4886325" cy="36655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0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p24:notes"/>
          <p:cNvSpPr txBox="1"/>
          <p:nvPr>
            <p:ph idx="1" type="body"/>
          </p:nvPr>
        </p:nvSpPr>
        <p:spPr>
          <a:xfrm>
            <a:off x="673100" y="4643437"/>
            <a:ext cx="5378450" cy="43973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12" name="Google Shape;1012;p24:notes"/>
          <p:cNvSpPr/>
          <p:nvPr>
            <p:ph idx="2" type="sldImg"/>
          </p:nvPr>
        </p:nvSpPr>
        <p:spPr>
          <a:xfrm>
            <a:off x="919163" y="733425"/>
            <a:ext cx="4886325" cy="36655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25:notes"/>
          <p:cNvSpPr txBox="1"/>
          <p:nvPr>
            <p:ph idx="1" type="body"/>
          </p:nvPr>
        </p:nvSpPr>
        <p:spPr>
          <a:xfrm>
            <a:off x="673100" y="4643437"/>
            <a:ext cx="5378450" cy="43973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23" name="Google Shape;1023;p25:notes"/>
          <p:cNvSpPr/>
          <p:nvPr>
            <p:ph idx="2" type="sldImg"/>
          </p:nvPr>
        </p:nvSpPr>
        <p:spPr>
          <a:xfrm>
            <a:off x="919163" y="733425"/>
            <a:ext cx="4886325" cy="36655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3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Google Shape;1034;p26:notes"/>
          <p:cNvSpPr txBox="1"/>
          <p:nvPr>
            <p:ph idx="1" type="body"/>
          </p:nvPr>
        </p:nvSpPr>
        <p:spPr>
          <a:xfrm>
            <a:off x="673100" y="4643437"/>
            <a:ext cx="5378450" cy="43973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35" name="Google Shape;1035;p26:notes"/>
          <p:cNvSpPr/>
          <p:nvPr>
            <p:ph idx="2" type="sldImg"/>
          </p:nvPr>
        </p:nvSpPr>
        <p:spPr>
          <a:xfrm>
            <a:off x="919163" y="733425"/>
            <a:ext cx="4886325" cy="36655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27:notes"/>
          <p:cNvSpPr txBox="1"/>
          <p:nvPr>
            <p:ph idx="1" type="body"/>
          </p:nvPr>
        </p:nvSpPr>
        <p:spPr>
          <a:xfrm>
            <a:off x="673100" y="4643437"/>
            <a:ext cx="5378450" cy="43973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45" name="Google Shape;1045;p27:notes"/>
          <p:cNvSpPr/>
          <p:nvPr>
            <p:ph idx="2" type="sldImg"/>
          </p:nvPr>
        </p:nvSpPr>
        <p:spPr>
          <a:xfrm>
            <a:off x="919163" y="733425"/>
            <a:ext cx="4886325" cy="36655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4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Google Shape;1055;p28:notes"/>
          <p:cNvSpPr txBox="1"/>
          <p:nvPr>
            <p:ph idx="1" type="body"/>
          </p:nvPr>
        </p:nvSpPr>
        <p:spPr>
          <a:xfrm>
            <a:off x="673100" y="4643437"/>
            <a:ext cx="5378450" cy="43973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56" name="Google Shape;1056;p28:notes"/>
          <p:cNvSpPr/>
          <p:nvPr>
            <p:ph idx="2" type="sldImg"/>
          </p:nvPr>
        </p:nvSpPr>
        <p:spPr>
          <a:xfrm>
            <a:off x="919163" y="733425"/>
            <a:ext cx="4886325" cy="36655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4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Google Shape;1065;p29:notes"/>
          <p:cNvSpPr txBox="1"/>
          <p:nvPr>
            <p:ph idx="1" type="body"/>
          </p:nvPr>
        </p:nvSpPr>
        <p:spPr>
          <a:xfrm>
            <a:off x="673100" y="4643437"/>
            <a:ext cx="5378450" cy="43973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66" name="Google Shape;1066;p29:notes"/>
          <p:cNvSpPr/>
          <p:nvPr>
            <p:ph idx="2" type="sldImg"/>
          </p:nvPr>
        </p:nvSpPr>
        <p:spPr>
          <a:xfrm>
            <a:off x="919163" y="733425"/>
            <a:ext cx="4886325" cy="36655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p3:notes"/>
          <p:cNvSpPr txBox="1"/>
          <p:nvPr>
            <p:ph idx="1" type="body"/>
          </p:nvPr>
        </p:nvSpPr>
        <p:spPr>
          <a:xfrm>
            <a:off x="673100" y="4643437"/>
            <a:ext cx="5378450" cy="43973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03" name="Google Shape;803;p3:notes"/>
          <p:cNvSpPr/>
          <p:nvPr>
            <p:ph idx="2" type="sldImg"/>
          </p:nvPr>
        </p:nvSpPr>
        <p:spPr>
          <a:xfrm>
            <a:off x="919163" y="733425"/>
            <a:ext cx="4886325" cy="36655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6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7" name="Google Shape;1077;p30:notes"/>
          <p:cNvSpPr txBox="1"/>
          <p:nvPr>
            <p:ph idx="1" type="body"/>
          </p:nvPr>
        </p:nvSpPr>
        <p:spPr>
          <a:xfrm>
            <a:off x="673100" y="4643437"/>
            <a:ext cx="5378450" cy="43973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78" name="Google Shape;1078;p30:notes"/>
          <p:cNvSpPr/>
          <p:nvPr>
            <p:ph idx="2" type="sldImg"/>
          </p:nvPr>
        </p:nvSpPr>
        <p:spPr>
          <a:xfrm>
            <a:off x="919163" y="733425"/>
            <a:ext cx="4886325" cy="36655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31:notes"/>
          <p:cNvSpPr txBox="1"/>
          <p:nvPr>
            <p:ph idx="1" type="body"/>
          </p:nvPr>
        </p:nvSpPr>
        <p:spPr>
          <a:xfrm>
            <a:off x="673100" y="4643437"/>
            <a:ext cx="5378450" cy="43973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89" name="Google Shape;1089;p31:notes"/>
          <p:cNvSpPr/>
          <p:nvPr>
            <p:ph idx="2" type="sldImg"/>
          </p:nvPr>
        </p:nvSpPr>
        <p:spPr>
          <a:xfrm>
            <a:off x="919163" y="733425"/>
            <a:ext cx="4886325" cy="36655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9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Google Shape;1100;p32:notes"/>
          <p:cNvSpPr txBox="1"/>
          <p:nvPr>
            <p:ph idx="1" type="body"/>
          </p:nvPr>
        </p:nvSpPr>
        <p:spPr>
          <a:xfrm>
            <a:off x="673100" y="4643437"/>
            <a:ext cx="5378450" cy="43973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01" name="Google Shape;1101;p32:notes"/>
          <p:cNvSpPr/>
          <p:nvPr>
            <p:ph idx="2" type="sldImg"/>
          </p:nvPr>
        </p:nvSpPr>
        <p:spPr>
          <a:xfrm>
            <a:off x="919163" y="733425"/>
            <a:ext cx="4886325" cy="36655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8" name="Shape 1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9" name="Google Shape;1109;p33:notes"/>
          <p:cNvSpPr txBox="1"/>
          <p:nvPr>
            <p:ph idx="1" type="body"/>
          </p:nvPr>
        </p:nvSpPr>
        <p:spPr>
          <a:xfrm>
            <a:off x="673100" y="4643437"/>
            <a:ext cx="5378450" cy="43973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10" name="Google Shape;1110;p33:notes"/>
          <p:cNvSpPr/>
          <p:nvPr>
            <p:ph idx="2" type="sldImg"/>
          </p:nvPr>
        </p:nvSpPr>
        <p:spPr>
          <a:xfrm>
            <a:off x="919163" y="733425"/>
            <a:ext cx="4886325" cy="36655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9" name="Shape 1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0" name="Google Shape;1120;p34:notes"/>
          <p:cNvSpPr txBox="1"/>
          <p:nvPr>
            <p:ph idx="1" type="body"/>
          </p:nvPr>
        </p:nvSpPr>
        <p:spPr>
          <a:xfrm>
            <a:off x="673100" y="4643437"/>
            <a:ext cx="5378450" cy="43973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21" name="Google Shape;1121;p34:notes"/>
          <p:cNvSpPr/>
          <p:nvPr>
            <p:ph idx="2" type="sldImg"/>
          </p:nvPr>
        </p:nvSpPr>
        <p:spPr>
          <a:xfrm>
            <a:off x="919163" y="733425"/>
            <a:ext cx="4886325" cy="36655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9" name="Shape 1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" name="Google Shape;1130;p35:notes"/>
          <p:cNvSpPr txBox="1"/>
          <p:nvPr>
            <p:ph idx="1" type="body"/>
          </p:nvPr>
        </p:nvSpPr>
        <p:spPr>
          <a:xfrm>
            <a:off x="673100" y="4643437"/>
            <a:ext cx="5378450" cy="43973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31" name="Google Shape;1131;p35:notes"/>
          <p:cNvSpPr/>
          <p:nvPr>
            <p:ph idx="2" type="sldImg"/>
          </p:nvPr>
        </p:nvSpPr>
        <p:spPr>
          <a:xfrm>
            <a:off x="919163" y="733425"/>
            <a:ext cx="4886325" cy="36655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9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p36:notes"/>
          <p:cNvSpPr txBox="1"/>
          <p:nvPr>
            <p:ph idx="1" type="body"/>
          </p:nvPr>
        </p:nvSpPr>
        <p:spPr>
          <a:xfrm>
            <a:off x="673100" y="4643437"/>
            <a:ext cx="5378450" cy="43973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41" name="Google Shape;1141;p36:notes"/>
          <p:cNvSpPr/>
          <p:nvPr>
            <p:ph idx="2" type="sldImg"/>
          </p:nvPr>
        </p:nvSpPr>
        <p:spPr>
          <a:xfrm>
            <a:off x="919163" y="733425"/>
            <a:ext cx="4886325" cy="36655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9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0" name="Google Shape;1150;p37:notes"/>
          <p:cNvSpPr txBox="1"/>
          <p:nvPr>
            <p:ph idx="1" type="body"/>
          </p:nvPr>
        </p:nvSpPr>
        <p:spPr>
          <a:xfrm>
            <a:off x="673100" y="4643437"/>
            <a:ext cx="5378450" cy="43973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51" name="Google Shape;1151;p37:notes"/>
          <p:cNvSpPr/>
          <p:nvPr>
            <p:ph idx="2" type="sldImg"/>
          </p:nvPr>
        </p:nvSpPr>
        <p:spPr>
          <a:xfrm>
            <a:off x="919163" y="733425"/>
            <a:ext cx="4886325" cy="36655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38:notes"/>
          <p:cNvSpPr txBox="1"/>
          <p:nvPr>
            <p:ph idx="1" type="body"/>
          </p:nvPr>
        </p:nvSpPr>
        <p:spPr>
          <a:xfrm>
            <a:off x="673100" y="4643437"/>
            <a:ext cx="5378450" cy="43973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62" name="Google Shape;1162;p38:notes"/>
          <p:cNvSpPr/>
          <p:nvPr>
            <p:ph idx="2" type="sldImg"/>
          </p:nvPr>
        </p:nvSpPr>
        <p:spPr>
          <a:xfrm>
            <a:off x="919163" y="733425"/>
            <a:ext cx="4886325" cy="36655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9" name="Shape 1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0" name="Google Shape;1170;p39:notes"/>
          <p:cNvSpPr txBox="1"/>
          <p:nvPr>
            <p:ph idx="1" type="body"/>
          </p:nvPr>
        </p:nvSpPr>
        <p:spPr>
          <a:xfrm>
            <a:off x="673100" y="4643437"/>
            <a:ext cx="5378450" cy="43973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71" name="Google Shape;1171;p39:notes"/>
          <p:cNvSpPr/>
          <p:nvPr>
            <p:ph idx="2" type="sldImg"/>
          </p:nvPr>
        </p:nvSpPr>
        <p:spPr>
          <a:xfrm>
            <a:off x="919163" y="733425"/>
            <a:ext cx="4886325" cy="36655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4:notes"/>
          <p:cNvSpPr txBox="1"/>
          <p:nvPr>
            <p:ph idx="1" type="body"/>
          </p:nvPr>
        </p:nvSpPr>
        <p:spPr>
          <a:xfrm>
            <a:off x="673100" y="4643437"/>
            <a:ext cx="5378450" cy="4397375"/>
          </a:xfrm>
          <a:prstGeom prst="rect">
            <a:avLst/>
          </a:prstGeom>
          <a:noFill/>
          <a:ln>
            <a:noFill/>
          </a:ln>
        </p:spPr>
        <p:txBody>
          <a:bodyPr anchorCtr="0" anchor="t" bIns="45925" lIns="91850" spcFirstLastPara="1" rIns="91850" wrap="square" tIns="459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12" name="Google Shape;812;p4:notes"/>
          <p:cNvSpPr/>
          <p:nvPr>
            <p:ph idx="2" type="sldImg"/>
          </p:nvPr>
        </p:nvSpPr>
        <p:spPr>
          <a:xfrm>
            <a:off x="919163" y="733425"/>
            <a:ext cx="4886325" cy="36655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0" name="Shape 1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1" name="Google Shape;1181;p40:notes"/>
          <p:cNvSpPr txBox="1"/>
          <p:nvPr>
            <p:ph idx="1" type="body"/>
          </p:nvPr>
        </p:nvSpPr>
        <p:spPr>
          <a:xfrm>
            <a:off x="673100" y="4643437"/>
            <a:ext cx="5378450" cy="43973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82" name="Google Shape;1182;p40:notes"/>
          <p:cNvSpPr/>
          <p:nvPr>
            <p:ph idx="2" type="sldImg"/>
          </p:nvPr>
        </p:nvSpPr>
        <p:spPr>
          <a:xfrm>
            <a:off x="919163" y="733425"/>
            <a:ext cx="4886325" cy="36655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41:notes"/>
          <p:cNvSpPr txBox="1"/>
          <p:nvPr>
            <p:ph idx="1" type="body"/>
          </p:nvPr>
        </p:nvSpPr>
        <p:spPr>
          <a:xfrm>
            <a:off x="673100" y="4643437"/>
            <a:ext cx="5378450" cy="43973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93" name="Google Shape;1193;p41:notes"/>
          <p:cNvSpPr/>
          <p:nvPr>
            <p:ph idx="2" type="sldImg"/>
          </p:nvPr>
        </p:nvSpPr>
        <p:spPr>
          <a:xfrm>
            <a:off x="919163" y="733425"/>
            <a:ext cx="4886325" cy="36655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2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3" name="Google Shape;1203;p42:notes"/>
          <p:cNvSpPr txBox="1"/>
          <p:nvPr>
            <p:ph idx="1" type="body"/>
          </p:nvPr>
        </p:nvSpPr>
        <p:spPr>
          <a:xfrm>
            <a:off x="673100" y="4643437"/>
            <a:ext cx="5378450" cy="43973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04" name="Google Shape;1204;p42:notes"/>
          <p:cNvSpPr/>
          <p:nvPr>
            <p:ph idx="2" type="sldImg"/>
          </p:nvPr>
        </p:nvSpPr>
        <p:spPr>
          <a:xfrm>
            <a:off x="919163" y="733425"/>
            <a:ext cx="4886325" cy="36655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4" name="Shape 1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5" name="Google Shape;1215;p43:notes"/>
          <p:cNvSpPr txBox="1"/>
          <p:nvPr>
            <p:ph idx="1" type="body"/>
          </p:nvPr>
        </p:nvSpPr>
        <p:spPr>
          <a:xfrm>
            <a:off x="673100" y="4643437"/>
            <a:ext cx="5378450" cy="43973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16" name="Google Shape;1216;p43:notes"/>
          <p:cNvSpPr/>
          <p:nvPr>
            <p:ph idx="2" type="sldImg"/>
          </p:nvPr>
        </p:nvSpPr>
        <p:spPr>
          <a:xfrm>
            <a:off x="919163" y="733425"/>
            <a:ext cx="4886325" cy="36655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5" name="Shape 1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6" name="Google Shape;1226;p44:notes"/>
          <p:cNvSpPr txBox="1"/>
          <p:nvPr>
            <p:ph idx="1" type="body"/>
          </p:nvPr>
        </p:nvSpPr>
        <p:spPr>
          <a:xfrm>
            <a:off x="673100" y="4643437"/>
            <a:ext cx="5378450" cy="43973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27" name="Google Shape;1227;p44:notes"/>
          <p:cNvSpPr/>
          <p:nvPr>
            <p:ph idx="2" type="sldImg"/>
          </p:nvPr>
        </p:nvSpPr>
        <p:spPr>
          <a:xfrm>
            <a:off x="919163" y="733425"/>
            <a:ext cx="4886325" cy="36655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7" name="Shape 1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8" name="Google Shape;1248;p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49" name="Google Shape;1249;p4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46:notes"/>
          <p:cNvSpPr txBox="1"/>
          <p:nvPr>
            <p:ph idx="1" type="body"/>
          </p:nvPr>
        </p:nvSpPr>
        <p:spPr>
          <a:xfrm>
            <a:off x="673100" y="4643437"/>
            <a:ext cx="5378450" cy="43973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57" name="Google Shape;1257;p46:notes"/>
          <p:cNvSpPr/>
          <p:nvPr>
            <p:ph idx="2" type="sldImg"/>
          </p:nvPr>
        </p:nvSpPr>
        <p:spPr>
          <a:xfrm>
            <a:off x="919163" y="733425"/>
            <a:ext cx="4886325" cy="36655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6" name="Shape 1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Google Shape;1267;p47:notes"/>
          <p:cNvSpPr txBox="1"/>
          <p:nvPr>
            <p:ph idx="12" type="sldNum"/>
          </p:nvPr>
        </p:nvSpPr>
        <p:spPr>
          <a:xfrm>
            <a:off x="3808412" y="9283700"/>
            <a:ext cx="2914650" cy="4889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68" name="Google Shape;1268;p47:notes"/>
          <p:cNvSpPr/>
          <p:nvPr>
            <p:ph idx="2" type="sldImg"/>
          </p:nvPr>
        </p:nvSpPr>
        <p:spPr>
          <a:xfrm>
            <a:off x="920750" y="733425"/>
            <a:ext cx="4886325" cy="36655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69" name="Google Shape;1269;p47:notes"/>
          <p:cNvSpPr txBox="1"/>
          <p:nvPr>
            <p:ph idx="1" type="body"/>
          </p:nvPr>
        </p:nvSpPr>
        <p:spPr>
          <a:xfrm>
            <a:off x="673100" y="4643437"/>
            <a:ext cx="5378450" cy="43973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0" name="Google Shape;1270;p47:notes"/>
          <p:cNvSpPr txBox="1"/>
          <p:nvPr/>
        </p:nvSpPr>
        <p:spPr>
          <a:xfrm>
            <a:off x="3808413" y="9283700"/>
            <a:ext cx="2914650" cy="4889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00" spcFirstLastPara="1" rIns="9140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6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gcebf524a0a_0_1:notes"/>
          <p:cNvSpPr txBox="1"/>
          <p:nvPr>
            <p:ph idx="12" type="sldNum"/>
          </p:nvPr>
        </p:nvSpPr>
        <p:spPr>
          <a:xfrm>
            <a:off x="3808412" y="9283700"/>
            <a:ext cx="2914500" cy="489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78" name="Google Shape;1278;gcebf524a0a_0_1:notes"/>
          <p:cNvSpPr/>
          <p:nvPr>
            <p:ph idx="2" type="sldImg"/>
          </p:nvPr>
        </p:nvSpPr>
        <p:spPr>
          <a:xfrm>
            <a:off x="920750" y="733425"/>
            <a:ext cx="4886400" cy="3665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79" name="Google Shape;1279;gcebf524a0a_0_1:notes"/>
          <p:cNvSpPr txBox="1"/>
          <p:nvPr>
            <p:ph idx="1" type="body"/>
          </p:nvPr>
        </p:nvSpPr>
        <p:spPr>
          <a:xfrm>
            <a:off x="673100" y="4643437"/>
            <a:ext cx="5378400" cy="43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0" name="Google Shape;1280;gcebf524a0a_0_1:notes"/>
          <p:cNvSpPr txBox="1"/>
          <p:nvPr/>
        </p:nvSpPr>
        <p:spPr>
          <a:xfrm>
            <a:off x="3808413" y="9283700"/>
            <a:ext cx="2914500" cy="489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00" spcFirstLastPara="1" rIns="9140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6" name="Shape 1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7" name="Google Shape;1287;gcebf524a0a_0_11:notes"/>
          <p:cNvSpPr txBox="1"/>
          <p:nvPr>
            <p:ph idx="12" type="sldNum"/>
          </p:nvPr>
        </p:nvSpPr>
        <p:spPr>
          <a:xfrm>
            <a:off x="3808412" y="9283700"/>
            <a:ext cx="2914500" cy="489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88" name="Google Shape;1288;gcebf524a0a_0_11:notes"/>
          <p:cNvSpPr/>
          <p:nvPr>
            <p:ph idx="2" type="sldImg"/>
          </p:nvPr>
        </p:nvSpPr>
        <p:spPr>
          <a:xfrm>
            <a:off x="920750" y="733425"/>
            <a:ext cx="4886400" cy="3665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89" name="Google Shape;1289;gcebf524a0a_0_11:notes"/>
          <p:cNvSpPr txBox="1"/>
          <p:nvPr>
            <p:ph idx="1" type="body"/>
          </p:nvPr>
        </p:nvSpPr>
        <p:spPr>
          <a:xfrm>
            <a:off x="673100" y="4643437"/>
            <a:ext cx="5378400" cy="43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0" name="Google Shape;1290;gcebf524a0a_0_11:notes"/>
          <p:cNvSpPr txBox="1"/>
          <p:nvPr/>
        </p:nvSpPr>
        <p:spPr>
          <a:xfrm>
            <a:off x="3808413" y="9283700"/>
            <a:ext cx="2914500" cy="489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00" spcFirstLastPara="1" rIns="9140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7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p5:notes"/>
          <p:cNvSpPr txBox="1"/>
          <p:nvPr>
            <p:ph idx="1" type="body"/>
          </p:nvPr>
        </p:nvSpPr>
        <p:spPr>
          <a:xfrm>
            <a:off x="673100" y="4643437"/>
            <a:ext cx="5378450" cy="4397375"/>
          </a:xfrm>
          <a:prstGeom prst="rect">
            <a:avLst/>
          </a:prstGeom>
          <a:noFill/>
          <a:ln>
            <a:noFill/>
          </a:ln>
        </p:spPr>
        <p:txBody>
          <a:bodyPr anchorCtr="0" anchor="t" bIns="45925" lIns="91850" spcFirstLastPara="1" rIns="91850" wrap="square" tIns="459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19" name="Google Shape;819;p5:notes"/>
          <p:cNvSpPr/>
          <p:nvPr>
            <p:ph idx="2" type="sldImg"/>
          </p:nvPr>
        </p:nvSpPr>
        <p:spPr>
          <a:xfrm>
            <a:off x="919163" y="733425"/>
            <a:ext cx="4886325" cy="36655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6" name="Shape 1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7" name="Google Shape;1297;p48:notes"/>
          <p:cNvSpPr txBox="1"/>
          <p:nvPr>
            <p:ph idx="12" type="sldNum"/>
          </p:nvPr>
        </p:nvSpPr>
        <p:spPr>
          <a:xfrm>
            <a:off x="3808412" y="9283700"/>
            <a:ext cx="2914650" cy="4889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98" name="Google Shape;1298;p48:notes"/>
          <p:cNvSpPr/>
          <p:nvPr>
            <p:ph idx="2" type="sldImg"/>
          </p:nvPr>
        </p:nvSpPr>
        <p:spPr>
          <a:xfrm>
            <a:off x="920750" y="733425"/>
            <a:ext cx="4886325" cy="36655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99" name="Google Shape;1299;p48:notes"/>
          <p:cNvSpPr txBox="1"/>
          <p:nvPr>
            <p:ph idx="1" type="body"/>
          </p:nvPr>
        </p:nvSpPr>
        <p:spPr>
          <a:xfrm>
            <a:off x="673100" y="4643437"/>
            <a:ext cx="5378450" cy="43973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0" name="Google Shape;1300;p48:notes"/>
          <p:cNvSpPr txBox="1"/>
          <p:nvPr/>
        </p:nvSpPr>
        <p:spPr>
          <a:xfrm>
            <a:off x="3808413" y="9283700"/>
            <a:ext cx="2914650" cy="4889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00" spcFirstLastPara="1" rIns="9140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6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Google Shape;1307;p49:notes"/>
          <p:cNvSpPr txBox="1"/>
          <p:nvPr>
            <p:ph idx="1" type="body"/>
          </p:nvPr>
        </p:nvSpPr>
        <p:spPr>
          <a:xfrm>
            <a:off x="673100" y="4643437"/>
            <a:ext cx="5378450" cy="43973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08" name="Google Shape;1308;p49:notes"/>
          <p:cNvSpPr/>
          <p:nvPr>
            <p:ph idx="2" type="sldImg"/>
          </p:nvPr>
        </p:nvSpPr>
        <p:spPr>
          <a:xfrm>
            <a:off x="919163" y="733425"/>
            <a:ext cx="4886325" cy="36655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5" name="Shape 1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6" name="Google Shape;1316;p50:notes"/>
          <p:cNvSpPr txBox="1"/>
          <p:nvPr>
            <p:ph idx="1" type="body"/>
          </p:nvPr>
        </p:nvSpPr>
        <p:spPr>
          <a:xfrm>
            <a:off x="673100" y="4643437"/>
            <a:ext cx="5378450" cy="43973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17" name="Google Shape;1317;p50:notes"/>
          <p:cNvSpPr/>
          <p:nvPr>
            <p:ph idx="2" type="sldImg"/>
          </p:nvPr>
        </p:nvSpPr>
        <p:spPr>
          <a:xfrm>
            <a:off x="919163" y="733425"/>
            <a:ext cx="4886325" cy="36655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6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7" name="Google Shape;1327;p51:notes"/>
          <p:cNvSpPr txBox="1"/>
          <p:nvPr>
            <p:ph idx="1" type="body"/>
          </p:nvPr>
        </p:nvSpPr>
        <p:spPr>
          <a:xfrm>
            <a:off x="686448" y="4344036"/>
            <a:ext cx="5485200" cy="41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925" lIns="91850" spcFirstLastPara="1" rIns="91850" wrap="square" tIns="459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28" name="Google Shape;1328;p5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5" name="Shape 1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6" name="Google Shape;1336;p52:notes"/>
          <p:cNvSpPr txBox="1"/>
          <p:nvPr>
            <p:ph idx="1" type="body"/>
          </p:nvPr>
        </p:nvSpPr>
        <p:spPr>
          <a:xfrm>
            <a:off x="686448" y="4344036"/>
            <a:ext cx="5485200" cy="41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925" lIns="91850" spcFirstLastPara="1" rIns="91850" wrap="square" tIns="459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37" name="Google Shape;1337;p5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9" name="Shape 1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0" name="Google Shape;1350;p53:notes"/>
          <p:cNvSpPr txBox="1"/>
          <p:nvPr>
            <p:ph idx="1" type="body"/>
          </p:nvPr>
        </p:nvSpPr>
        <p:spPr>
          <a:xfrm>
            <a:off x="673100" y="4643437"/>
            <a:ext cx="5378450" cy="43973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51" name="Google Shape;1351;p53:notes"/>
          <p:cNvSpPr/>
          <p:nvPr>
            <p:ph idx="2" type="sldImg"/>
          </p:nvPr>
        </p:nvSpPr>
        <p:spPr>
          <a:xfrm>
            <a:off x="919163" y="733425"/>
            <a:ext cx="4886325" cy="36655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8" name="Shape 1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9" name="Google Shape;1359;p54:notes"/>
          <p:cNvSpPr txBox="1"/>
          <p:nvPr>
            <p:ph idx="1" type="body"/>
          </p:nvPr>
        </p:nvSpPr>
        <p:spPr>
          <a:xfrm>
            <a:off x="673100" y="4643437"/>
            <a:ext cx="5378450" cy="43973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60" name="Google Shape;1360;p54:notes"/>
          <p:cNvSpPr/>
          <p:nvPr>
            <p:ph idx="2" type="sldImg"/>
          </p:nvPr>
        </p:nvSpPr>
        <p:spPr>
          <a:xfrm>
            <a:off x="919163" y="733425"/>
            <a:ext cx="4886325" cy="36655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6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p6:notes"/>
          <p:cNvSpPr txBox="1"/>
          <p:nvPr>
            <p:ph idx="12" type="sldNum"/>
          </p:nvPr>
        </p:nvSpPr>
        <p:spPr>
          <a:xfrm>
            <a:off x="3808412" y="9283700"/>
            <a:ext cx="2914650" cy="488950"/>
          </a:xfrm>
          <a:prstGeom prst="rect">
            <a:avLst/>
          </a:prstGeom>
          <a:noFill/>
          <a:ln>
            <a:noFill/>
          </a:ln>
        </p:spPr>
        <p:txBody>
          <a:bodyPr anchorCtr="0" anchor="b" bIns="45925" lIns="91850" spcFirstLastPara="1" rIns="91850" wrap="square" tIns="459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28" name="Google Shape;828;p6:notes"/>
          <p:cNvSpPr/>
          <p:nvPr>
            <p:ph idx="2" type="sldImg"/>
          </p:nvPr>
        </p:nvSpPr>
        <p:spPr>
          <a:xfrm>
            <a:off x="919163" y="733425"/>
            <a:ext cx="4886325" cy="36655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829" name="Google Shape;829;p6:notes"/>
          <p:cNvSpPr txBox="1"/>
          <p:nvPr>
            <p:ph idx="1" type="body"/>
          </p:nvPr>
        </p:nvSpPr>
        <p:spPr>
          <a:xfrm>
            <a:off x="673100" y="4643437"/>
            <a:ext cx="5378450" cy="4397375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925" lIns="91850" spcFirstLastPara="1" rIns="91850" wrap="square" tIns="45925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0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p7:notes"/>
          <p:cNvSpPr txBox="1"/>
          <p:nvPr>
            <p:ph idx="1" type="body"/>
          </p:nvPr>
        </p:nvSpPr>
        <p:spPr>
          <a:xfrm>
            <a:off x="673100" y="4643437"/>
            <a:ext cx="5378450" cy="4397375"/>
          </a:xfrm>
          <a:prstGeom prst="rect">
            <a:avLst/>
          </a:prstGeom>
          <a:noFill/>
          <a:ln>
            <a:noFill/>
          </a:ln>
        </p:spPr>
        <p:txBody>
          <a:bodyPr anchorCtr="0" anchor="t" bIns="45925" lIns="91850" spcFirstLastPara="1" rIns="91850" wrap="square" tIns="459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52" name="Google Shape;852;p7:notes"/>
          <p:cNvSpPr/>
          <p:nvPr>
            <p:ph idx="2" type="sldImg"/>
          </p:nvPr>
        </p:nvSpPr>
        <p:spPr>
          <a:xfrm>
            <a:off x="919163" y="733425"/>
            <a:ext cx="4886325" cy="36655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9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p8:notes"/>
          <p:cNvSpPr txBox="1"/>
          <p:nvPr>
            <p:ph idx="1" type="body"/>
          </p:nvPr>
        </p:nvSpPr>
        <p:spPr>
          <a:xfrm>
            <a:off x="673100" y="4643437"/>
            <a:ext cx="5378450" cy="4397375"/>
          </a:xfrm>
          <a:prstGeom prst="rect">
            <a:avLst/>
          </a:prstGeom>
          <a:noFill/>
          <a:ln>
            <a:noFill/>
          </a:ln>
        </p:spPr>
        <p:txBody>
          <a:bodyPr anchorCtr="0" anchor="t" bIns="45925" lIns="91850" spcFirstLastPara="1" rIns="91850" wrap="square" tIns="459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61" name="Google Shape;861;p8:notes"/>
          <p:cNvSpPr/>
          <p:nvPr>
            <p:ph idx="2" type="sldImg"/>
          </p:nvPr>
        </p:nvSpPr>
        <p:spPr>
          <a:xfrm>
            <a:off x="919163" y="733425"/>
            <a:ext cx="4886325" cy="36655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7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p9:notes"/>
          <p:cNvSpPr txBox="1"/>
          <p:nvPr>
            <p:ph idx="1" type="body"/>
          </p:nvPr>
        </p:nvSpPr>
        <p:spPr>
          <a:xfrm>
            <a:off x="673100" y="4643437"/>
            <a:ext cx="5378450" cy="4397375"/>
          </a:xfrm>
          <a:prstGeom prst="rect">
            <a:avLst/>
          </a:prstGeom>
          <a:noFill/>
          <a:ln>
            <a:noFill/>
          </a:ln>
        </p:spPr>
        <p:txBody>
          <a:bodyPr anchorCtr="0" anchor="t" bIns="45925" lIns="91850" spcFirstLastPara="1" rIns="91850" wrap="square" tIns="459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69" name="Google Shape;869;p9:notes"/>
          <p:cNvSpPr/>
          <p:nvPr>
            <p:ph idx="2" type="sldImg"/>
          </p:nvPr>
        </p:nvSpPr>
        <p:spPr>
          <a:xfrm>
            <a:off x="919163" y="733425"/>
            <a:ext cx="4886325" cy="36655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de título" type="title">
  <p:cSld name="TITLE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2"/>
          <p:cNvSpPr txBox="1"/>
          <p:nvPr>
            <p:ph type="ctrTitle"/>
          </p:nvPr>
        </p:nvSpPr>
        <p:spPr>
          <a:xfrm>
            <a:off x="2971800" y="1828800"/>
            <a:ext cx="6019800" cy="220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50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2"/>
          <p:cNvSpPr txBox="1"/>
          <p:nvPr>
            <p:ph idx="1" type="subTitle"/>
          </p:nvPr>
        </p:nvSpPr>
        <p:spPr>
          <a:xfrm>
            <a:off x="2971800" y="4267200"/>
            <a:ext cx="6019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680"/>
              </a:spcBef>
              <a:spcAft>
                <a:spcPts val="0"/>
              </a:spcAft>
              <a:buSzPts val="2550"/>
              <a:buFont typeface="Noto Sans Symbols"/>
              <a:buNone/>
              <a:defRPr sz="3400"/>
            </a:lvl1pPr>
            <a:lvl2pPr lvl="1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◻"/>
              <a:defRPr/>
            </a:lvl2pPr>
            <a:lvl3pPr lvl="2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7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260"/>
              <a:buChar char="◻"/>
              <a:defRPr/>
            </a:lvl4pPr>
            <a:lvl5pPr lvl="4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5pPr>
            <a:lvl6pPr lvl="5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6pPr>
            <a:lvl7pPr lvl="6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7pPr>
            <a:lvl8pPr lvl="7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8pPr>
            <a:lvl9pPr lvl="8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9pPr>
          </a:lstStyle>
          <a:p/>
        </p:txBody>
      </p:sp>
      <p:sp>
        <p:nvSpPr>
          <p:cNvPr id="32" name="Google Shape;32;p2"/>
          <p:cNvSpPr txBox="1"/>
          <p:nvPr>
            <p:ph idx="10" type="dt"/>
          </p:nvPr>
        </p:nvSpPr>
        <p:spPr>
          <a:xfrm>
            <a:off x="457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2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2"/>
          <p:cNvSpPr txBox="1"/>
          <p:nvPr>
            <p:ph idx="12" type="sldNum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ção" type="twoTxTwoObj">
  <p:cSld name="TWO_OBJECTS_WITH_TEXT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12"/>
          <p:cNvSpPr txBox="1"/>
          <p:nvPr>
            <p:ph idx="1" type="body"/>
          </p:nvPr>
        </p:nvSpPr>
        <p:spPr>
          <a:xfrm>
            <a:off x="457200" y="1535113"/>
            <a:ext cx="4040100" cy="639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8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7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12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102" name="Google Shape;102;p12"/>
          <p:cNvSpPr txBox="1"/>
          <p:nvPr>
            <p:ph idx="2" type="body"/>
          </p:nvPr>
        </p:nvSpPr>
        <p:spPr>
          <a:xfrm>
            <a:off x="457200" y="2174875"/>
            <a:ext cx="4040100" cy="39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800"/>
              <a:buChar char="■"/>
              <a:defRPr sz="2400"/>
            </a:lvl1pPr>
            <a:lvl2pPr indent="-3302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600"/>
              <a:buChar char="◻"/>
              <a:defRPr sz="2000"/>
            </a:lvl2pPr>
            <a:lvl3pPr indent="-302894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70"/>
              <a:buChar char="■"/>
              <a:defRPr sz="1800"/>
            </a:lvl3pPr>
            <a:lvl4pPr indent="-299719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120"/>
              <a:buChar char="◻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  <a:defRPr sz="1600"/>
            </a:lvl9pPr>
          </a:lstStyle>
          <a:p/>
        </p:txBody>
      </p:sp>
      <p:sp>
        <p:nvSpPr>
          <p:cNvPr id="103" name="Google Shape;103;p12"/>
          <p:cNvSpPr txBox="1"/>
          <p:nvPr>
            <p:ph idx="3" type="body"/>
          </p:nvPr>
        </p:nvSpPr>
        <p:spPr>
          <a:xfrm>
            <a:off x="4645025" y="1535113"/>
            <a:ext cx="4041900" cy="639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8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7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12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104" name="Google Shape;104;p12"/>
          <p:cNvSpPr txBox="1"/>
          <p:nvPr>
            <p:ph idx="4" type="body"/>
          </p:nvPr>
        </p:nvSpPr>
        <p:spPr>
          <a:xfrm>
            <a:off x="4645025" y="2174875"/>
            <a:ext cx="4041900" cy="39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800"/>
              <a:buChar char="■"/>
              <a:defRPr sz="2400"/>
            </a:lvl1pPr>
            <a:lvl2pPr indent="-3302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600"/>
              <a:buChar char="◻"/>
              <a:defRPr sz="2000"/>
            </a:lvl2pPr>
            <a:lvl3pPr indent="-302894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70"/>
              <a:buChar char="■"/>
              <a:defRPr sz="1800"/>
            </a:lvl3pPr>
            <a:lvl4pPr indent="-299719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120"/>
              <a:buChar char="◻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  <a:defRPr sz="1600"/>
            </a:lvl9pPr>
          </a:lstStyle>
          <a:p/>
        </p:txBody>
      </p:sp>
      <p:sp>
        <p:nvSpPr>
          <p:cNvPr id="105" name="Google Shape;105;p12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12"/>
          <p:cNvSpPr txBox="1"/>
          <p:nvPr>
            <p:ph idx="12" type="sldNum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7" name="Google Shape;107;p12"/>
          <p:cNvSpPr txBox="1"/>
          <p:nvPr>
            <p:ph idx="10" type="dt"/>
          </p:nvPr>
        </p:nvSpPr>
        <p:spPr>
          <a:xfrm>
            <a:off x="457200" y="6245225"/>
            <a:ext cx="2133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uas Partes de Conteúdo" type="twoObj">
  <p:cSld name="TWO_OBJECTS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3"/>
          <p:cNvSpPr txBox="1"/>
          <p:nvPr>
            <p:ph type="title"/>
          </p:nvPr>
        </p:nvSpPr>
        <p:spPr>
          <a:xfrm>
            <a:off x="457200" y="457200"/>
            <a:ext cx="8229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13"/>
          <p:cNvSpPr txBox="1"/>
          <p:nvPr>
            <p:ph idx="1" type="body"/>
          </p:nvPr>
        </p:nvSpPr>
        <p:spPr>
          <a:xfrm>
            <a:off x="457200" y="1981200"/>
            <a:ext cx="40386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6195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100"/>
              <a:buChar char="■"/>
              <a:defRPr sz="2800"/>
            </a:lvl1pPr>
            <a:lvl2pPr indent="-350519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920"/>
              <a:buChar char="◻"/>
              <a:defRPr sz="2400"/>
            </a:lvl2pPr>
            <a:lvl3pPr indent="-31115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300"/>
              <a:buChar char="■"/>
              <a:defRPr sz="2000"/>
            </a:lvl3pPr>
            <a:lvl4pPr indent="-30861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260"/>
              <a:buChar char="◻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 sz="1800"/>
            </a:lvl9pPr>
          </a:lstStyle>
          <a:p/>
        </p:txBody>
      </p:sp>
      <p:sp>
        <p:nvSpPr>
          <p:cNvPr id="111" name="Google Shape;111;p13"/>
          <p:cNvSpPr txBox="1"/>
          <p:nvPr>
            <p:ph idx="2" type="body"/>
          </p:nvPr>
        </p:nvSpPr>
        <p:spPr>
          <a:xfrm>
            <a:off x="4648200" y="1981200"/>
            <a:ext cx="40386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6195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100"/>
              <a:buChar char="■"/>
              <a:defRPr sz="2800"/>
            </a:lvl1pPr>
            <a:lvl2pPr indent="-350519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920"/>
              <a:buChar char="◻"/>
              <a:defRPr sz="2400"/>
            </a:lvl2pPr>
            <a:lvl3pPr indent="-31115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300"/>
              <a:buChar char="■"/>
              <a:defRPr sz="2000"/>
            </a:lvl3pPr>
            <a:lvl4pPr indent="-30861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260"/>
              <a:buChar char="◻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 sz="1800"/>
            </a:lvl9pPr>
          </a:lstStyle>
          <a:p/>
        </p:txBody>
      </p:sp>
      <p:sp>
        <p:nvSpPr>
          <p:cNvPr id="112" name="Google Shape;112;p13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13"/>
          <p:cNvSpPr txBox="1"/>
          <p:nvPr>
            <p:ph idx="12" type="sldNum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4" name="Google Shape;114;p13"/>
          <p:cNvSpPr txBox="1"/>
          <p:nvPr>
            <p:ph idx="10" type="dt"/>
          </p:nvPr>
        </p:nvSpPr>
        <p:spPr>
          <a:xfrm>
            <a:off x="457200" y="6245225"/>
            <a:ext cx="2133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beçalho da Seção" type="secHead">
  <p:cSld name="SECTION_HEADER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4"/>
          <p:cNvSpPr txBox="1"/>
          <p:nvPr>
            <p:ph type="title"/>
          </p:nvPr>
        </p:nvSpPr>
        <p:spPr>
          <a:xfrm>
            <a:off x="722313" y="4406900"/>
            <a:ext cx="7772400" cy="13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14"/>
          <p:cNvSpPr txBox="1"/>
          <p:nvPr>
            <p:ph idx="1" type="body"/>
          </p:nvPr>
        </p:nvSpPr>
        <p:spPr>
          <a:xfrm>
            <a:off x="722313" y="2906713"/>
            <a:ext cx="7772400" cy="15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 sz="2000"/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040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980"/>
              <a:buNone/>
              <a:defRPr sz="1400"/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18" name="Google Shape;118;p14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" name="Google Shape;119;p14"/>
          <p:cNvSpPr txBox="1"/>
          <p:nvPr>
            <p:ph idx="12" type="sldNum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0" name="Google Shape;120;p14"/>
          <p:cNvSpPr txBox="1"/>
          <p:nvPr>
            <p:ph idx="10" type="dt"/>
          </p:nvPr>
        </p:nvSpPr>
        <p:spPr>
          <a:xfrm>
            <a:off x="457200" y="6245225"/>
            <a:ext cx="2133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conteúdo" type="obj">
  <p:cSld name="OBJECT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6"/>
          <p:cNvSpPr txBox="1"/>
          <p:nvPr>
            <p:ph type="title"/>
          </p:nvPr>
        </p:nvSpPr>
        <p:spPr>
          <a:xfrm>
            <a:off x="457200" y="457200"/>
            <a:ext cx="8229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9" name="Google Shape;139;p16"/>
          <p:cNvSpPr txBox="1"/>
          <p:nvPr>
            <p:ph idx="1" type="body"/>
          </p:nvPr>
        </p:nvSpPr>
        <p:spPr>
          <a:xfrm>
            <a:off x="457200" y="1981200"/>
            <a:ext cx="82296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4325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■"/>
              <a:defRPr/>
            </a:lvl1pPr>
            <a:lvl2pPr indent="-32004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◻"/>
              <a:defRPr/>
            </a:lvl2pPr>
            <a:lvl3pPr indent="-302894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70"/>
              <a:buChar char="■"/>
              <a:defRPr/>
            </a:lvl3pPr>
            <a:lvl4pPr indent="-30861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260"/>
              <a:buChar char="◻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9pPr>
          </a:lstStyle>
          <a:p/>
        </p:txBody>
      </p:sp>
      <p:sp>
        <p:nvSpPr>
          <p:cNvPr id="140" name="Google Shape;140;p16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1" name="Google Shape;141;p16"/>
          <p:cNvSpPr txBox="1"/>
          <p:nvPr>
            <p:ph idx="12" type="sldNum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2" name="Google Shape;142;p16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 branco" type="blank">
  <p:cSld name="BLANK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7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" name="Google Shape;145;p17"/>
          <p:cNvSpPr txBox="1"/>
          <p:nvPr>
            <p:ph idx="12" type="sldNum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6" name="Google Shape;146;p17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, texto e conteúdo" type="txAndObj">
  <p:cSld name="TEXT_AND_OBJECT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8"/>
          <p:cNvSpPr txBox="1"/>
          <p:nvPr>
            <p:ph type="title"/>
          </p:nvPr>
        </p:nvSpPr>
        <p:spPr>
          <a:xfrm>
            <a:off x="457200" y="457200"/>
            <a:ext cx="8229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9" name="Google Shape;149;p18"/>
          <p:cNvSpPr txBox="1"/>
          <p:nvPr>
            <p:ph idx="1" type="body"/>
          </p:nvPr>
        </p:nvSpPr>
        <p:spPr>
          <a:xfrm>
            <a:off x="457200" y="1981200"/>
            <a:ext cx="40386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4325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■"/>
              <a:defRPr/>
            </a:lvl1pPr>
            <a:lvl2pPr indent="-32004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◻"/>
              <a:defRPr/>
            </a:lvl2pPr>
            <a:lvl3pPr indent="-302894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70"/>
              <a:buChar char="■"/>
              <a:defRPr/>
            </a:lvl3pPr>
            <a:lvl4pPr indent="-30861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260"/>
              <a:buChar char="◻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9pPr>
          </a:lstStyle>
          <a:p/>
        </p:txBody>
      </p:sp>
      <p:sp>
        <p:nvSpPr>
          <p:cNvPr id="150" name="Google Shape;150;p18"/>
          <p:cNvSpPr txBox="1"/>
          <p:nvPr>
            <p:ph idx="2" type="body"/>
          </p:nvPr>
        </p:nvSpPr>
        <p:spPr>
          <a:xfrm>
            <a:off x="4648200" y="1981200"/>
            <a:ext cx="40386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4325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■"/>
              <a:defRPr/>
            </a:lvl1pPr>
            <a:lvl2pPr indent="-32004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◻"/>
              <a:defRPr/>
            </a:lvl2pPr>
            <a:lvl3pPr indent="-302894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70"/>
              <a:buChar char="■"/>
              <a:defRPr/>
            </a:lvl3pPr>
            <a:lvl4pPr indent="-30861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260"/>
              <a:buChar char="◻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9pPr>
          </a:lstStyle>
          <a:p/>
        </p:txBody>
      </p:sp>
      <p:sp>
        <p:nvSpPr>
          <p:cNvPr id="151" name="Google Shape;151;p18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2" name="Google Shape;152;p18"/>
          <p:cNvSpPr txBox="1"/>
          <p:nvPr>
            <p:ph idx="12" type="sldNum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3" name="Google Shape;153;p18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texto verticais" type="vertTitleAndTx">
  <p:cSld name="VERTICAL_TITLE_AND_VERTICAL_TEXT"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9"/>
          <p:cNvSpPr txBox="1"/>
          <p:nvPr>
            <p:ph type="title"/>
          </p:nvPr>
        </p:nvSpPr>
        <p:spPr>
          <a:xfrm rot="5400000">
            <a:off x="4953000" y="2133600"/>
            <a:ext cx="54102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6" name="Google Shape;156;p19"/>
          <p:cNvSpPr txBox="1"/>
          <p:nvPr>
            <p:ph idx="1" type="body"/>
          </p:nvPr>
        </p:nvSpPr>
        <p:spPr>
          <a:xfrm rot="5400000">
            <a:off x="762000" y="152400"/>
            <a:ext cx="54102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4325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■"/>
              <a:defRPr/>
            </a:lvl1pPr>
            <a:lvl2pPr indent="-32004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◻"/>
              <a:defRPr/>
            </a:lvl2pPr>
            <a:lvl3pPr indent="-302894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70"/>
              <a:buChar char="■"/>
              <a:defRPr/>
            </a:lvl3pPr>
            <a:lvl4pPr indent="-30861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260"/>
              <a:buChar char="◻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9pPr>
          </a:lstStyle>
          <a:p/>
        </p:txBody>
      </p:sp>
      <p:sp>
        <p:nvSpPr>
          <p:cNvPr id="157" name="Google Shape;157;p19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8" name="Google Shape;158;p19"/>
          <p:cNvSpPr txBox="1"/>
          <p:nvPr>
            <p:ph idx="12" type="sldNum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9" name="Google Shape;159;p19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texto vertical" type="vertTx">
  <p:cSld name="VERTICAL_TEXT"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0"/>
          <p:cNvSpPr txBox="1"/>
          <p:nvPr>
            <p:ph type="title"/>
          </p:nvPr>
        </p:nvSpPr>
        <p:spPr>
          <a:xfrm>
            <a:off x="457200" y="457200"/>
            <a:ext cx="8229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2" name="Google Shape;162;p20"/>
          <p:cNvSpPr txBox="1"/>
          <p:nvPr>
            <p:ph idx="1" type="body"/>
          </p:nvPr>
        </p:nvSpPr>
        <p:spPr>
          <a:xfrm rot="5400000">
            <a:off x="2628900" y="-190500"/>
            <a:ext cx="3886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4325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■"/>
              <a:defRPr/>
            </a:lvl1pPr>
            <a:lvl2pPr indent="-32004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◻"/>
              <a:defRPr/>
            </a:lvl2pPr>
            <a:lvl3pPr indent="-302894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70"/>
              <a:buChar char="■"/>
              <a:defRPr/>
            </a:lvl3pPr>
            <a:lvl4pPr indent="-30861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260"/>
              <a:buChar char="◻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9pPr>
          </a:lstStyle>
          <a:p/>
        </p:txBody>
      </p:sp>
      <p:sp>
        <p:nvSpPr>
          <p:cNvPr id="163" name="Google Shape;163;p20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4" name="Google Shape;164;p20"/>
          <p:cNvSpPr txBox="1"/>
          <p:nvPr>
            <p:ph idx="12" type="sldNum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5" name="Google Shape;165;p20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m com Legenda" type="picTx">
  <p:cSld name="PICTURE_WITH_CAPTION_TEXT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1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8" name="Google Shape;168;p21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Noto Sans Symbols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240"/>
              <a:buFont typeface="Noto Sans Symbols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2"/>
              </a:buClr>
              <a:buSzPts val="1560"/>
              <a:buFont typeface="Noto Sans Symbols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oto Sans Symbols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9" name="Google Shape;169;p21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05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65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63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170" name="Google Shape;170;p21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1" name="Google Shape;171;p21"/>
          <p:cNvSpPr txBox="1"/>
          <p:nvPr>
            <p:ph idx="12" type="sldNum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2" name="Google Shape;172;p21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údo com Legenda" type="objTx">
  <p:cSld name="OBJECT_WITH_CAPTION_TEXT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2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5" name="Google Shape;175;p22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2400"/>
              <a:buChar char="■"/>
              <a:defRPr sz="3200"/>
            </a:lvl1pPr>
            <a:lvl2pPr indent="-37084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240"/>
              <a:buChar char="◻"/>
              <a:defRPr sz="2800"/>
            </a:lvl2pPr>
            <a:lvl3pPr indent="-32766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56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◻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▪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▪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▪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▪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▪"/>
              <a:defRPr sz="2000"/>
            </a:lvl9pPr>
          </a:lstStyle>
          <a:p/>
        </p:txBody>
      </p:sp>
      <p:sp>
        <p:nvSpPr>
          <p:cNvPr id="176" name="Google Shape;176;p22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05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65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63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177" name="Google Shape;177;p22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8" name="Google Shape;178;p22"/>
          <p:cNvSpPr txBox="1"/>
          <p:nvPr>
            <p:ph idx="12" type="sldNum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9" name="Google Shape;179;p22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conteúdo" type="obj">
  <p:cSld name="OBJECT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4"/>
          <p:cNvSpPr txBox="1"/>
          <p:nvPr>
            <p:ph type="title"/>
          </p:nvPr>
        </p:nvSpPr>
        <p:spPr>
          <a:xfrm>
            <a:off x="457200" y="457200"/>
            <a:ext cx="8229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4"/>
          <p:cNvSpPr txBox="1"/>
          <p:nvPr>
            <p:ph idx="1" type="body"/>
          </p:nvPr>
        </p:nvSpPr>
        <p:spPr>
          <a:xfrm>
            <a:off x="457200" y="1981200"/>
            <a:ext cx="82296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4325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■"/>
              <a:defRPr/>
            </a:lvl1pPr>
            <a:lvl2pPr indent="-32004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◻"/>
              <a:defRPr/>
            </a:lvl2pPr>
            <a:lvl3pPr indent="-302894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70"/>
              <a:buChar char="■"/>
              <a:defRPr/>
            </a:lvl3pPr>
            <a:lvl4pPr indent="-30861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260"/>
              <a:buChar char="◻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9pPr>
          </a:lstStyle>
          <a:p/>
        </p:txBody>
      </p:sp>
      <p:sp>
        <p:nvSpPr>
          <p:cNvPr id="54" name="Google Shape;54;p4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4"/>
          <p:cNvSpPr txBox="1"/>
          <p:nvPr>
            <p:ph idx="12" type="sldNum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6" name="Google Shape;56;p4"/>
          <p:cNvSpPr txBox="1"/>
          <p:nvPr>
            <p:ph idx="10" type="dt"/>
          </p:nvPr>
        </p:nvSpPr>
        <p:spPr>
          <a:xfrm>
            <a:off x="457200" y="6245225"/>
            <a:ext cx="2133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mente título" type="titleOnly">
  <p:cSld name="TITLE_ONLY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3"/>
          <p:cNvSpPr txBox="1"/>
          <p:nvPr>
            <p:ph type="title"/>
          </p:nvPr>
        </p:nvSpPr>
        <p:spPr>
          <a:xfrm>
            <a:off x="457200" y="457200"/>
            <a:ext cx="8229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2" name="Google Shape;182;p23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3" name="Google Shape;183;p23"/>
          <p:cNvSpPr txBox="1"/>
          <p:nvPr>
            <p:ph idx="12" type="sldNum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4" name="Google Shape;184;p23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ção" type="twoTxTwoObj">
  <p:cSld name="TWO_OBJECTS_WITH_TEXT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7" name="Google Shape;187;p24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8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7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12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188" name="Google Shape;188;p24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800"/>
              <a:buChar char="■"/>
              <a:defRPr sz="2400"/>
            </a:lvl1pPr>
            <a:lvl2pPr indent="-3302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600"/>
              <a:buChar char="◻"/>
              <a:defRPr sz="2000"/>
            </a:lvl2pPr>
            <a:lvl3pPr indent="-302894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70"/>
              <a:buChar char="■"/>
              <a:defRPr sz="1800"/>
            </a:lvl3pPr>
            <a:lvl4pPr indent="-299719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120"/>
              <a:buChar char="◻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  <a:defRPr sz="1600"/>
            </a:lvl9pPr>
          </a:lstStyle>
          <a:p/>
        </p:txBody>
      </p:sp>
      <p:sp>
        <p:nvSpPr>
          <p:cNvPr id="189" name="Google Shape;189;p24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8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7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12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190" name="Google Shape;190;p24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800"/>
              <a:buChar char="■"/>
              <a:defRPr sz="2400"/>
            </a:lvl1pPr>
            <a:lvl2pPr indent="-3302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600"/>
              <a:buChar char="◻"/>
              <a:defRPr sz="2000"/>
            </a:lvl2pPr>
            <a:lvl3pPr indent="-302894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70"/>
              <a:buChar char="■"/>
              <a:defRPr sz="1800"/>
            </a:lvl3pPr>
            <a:lvl4pPr indent="-299719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120"/>
              <a:buChar char="◻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  <a:defRPr sz="1600"/>
            </a:lvl9pPr>
          </a:lstStyle>
          <a:p/>
        </p:txBody>
      </p:sp>
      <p:sp>
        <p:nvSpPr>
          <p:cNvPr id="191" name="Google Shape;191;p24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2" name="Google Shape;192;p24"/>
          <p:cNvSpPr txBox="1"/>
          <p:nvPr>
            <p:ph idx="12" type="sldNum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93" name="Google Shape;193;p24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uas Partes de Conteúdo" type="twoObj">
  <p:cSld name="TWO_OBJECTS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5"/>
          <p:cNvSpPr txBox="1"/>
          <p:nvPr>
            <p:ph type="title"/>
          </p:nvPr>
        </p:nvSpPr>
        <p:spPr>
          <a:xfrm>
            <a:off x="457200" y="457200"/>
            <a:ext cx="8229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6" name="Google Shape;196;p25"/>
          <p:cNvSpPr txBox="1"/>
          <p:nvPr>
            <p:ph idx="1" type="body"/>
          </p:nvPr>
        </p:nvSpPr>
        <p:spPr>
          <a:xfrm>
            <a:off x="457200" y="1981200"/>
            <a:ext cx="40386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6195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100"/>
              <a:buChar char="■"/>
              <a:defRPr sz="2800"/>
            </a:lvl1pPr>
            <a:lvl2pPr indent="-350519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920"/>
              <a:buChar char="◻"/>
              <a:defRPr sz="2400"/>
            </a:lvl2pPr>
            <a:lvl3pPr indent="-31115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300"/>
              <a:buChar char="■"/>
              <a:defRPr sz="2000"/>
            </a:lvl3pPr>
            <a:lvl4pPr indent="-30861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260"/>
              <a:buChar char="◻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 sz="1800"/>
            </a:lvl9pPr>
          </a:lstStyle>
          <a:p/>
        </p:txBody>
      </p:sp>
      <p:sp>
        <p:nvSpPr>
          <p:cNvPr id="197" name="Google Shape;197;p25"/>
          <p:cNvSpPr txBox="1"/>
          <p:nvPr>
            <p:ph idx="2" type="body"/>
          </p:nvPr>
        </p:nvSpPr>
        <p:spPr>
          <a:xfrm>
            <a:off x="4648200" y="1981200"/>
            <a:ext cx="40386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6195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100"/>
              <a:buChar char="■"/>
              <a:defRPr sz="2800"/>
            </a:lvl1pPr>
            <a:lvl2pPr indent="-350519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920"/>
              <a:buChar char="◻"/>
              <a:defRPr sz="2400"/>
            </a:lvl2pPr>
            <a:lvl3pPr indent="-31115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300"/>
              <a:buChar char="■"/>
              <a:defRPr sz="2000"/>
            </a:lvl3pPr>
            <a:lvl4pPr indent="-30861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260"/>
              <a:buChar char="◻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 sz="1800"/>
            </a:lvl9pPr>
          </a:lstStyle>
          <a:p/>
        </p:txBody>
      </p:sp>
      <p:sp>
        <p:nvSpPr>
          <p:cNvPr id="198" name="Google Shape;198;p25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9" name="Google Shape;199;p25"/>
          <p:cNvSpPr txBox="1"/>
          <p:nvPr>
            <p:ph idx="12" type="sldNum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0" name="Google Shape;200;p25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beçalho da Seção" type="secHead">
  <p:cSld name="SECTION_HEADER"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6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3" name="Google Shape;203;p26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 sz="2000"/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040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980"/>
              <a:buNone/>
              <a:defRPr sz="1400"/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204" name="Google Shape;204;p26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5" name="Google Shape;205;p26"/>
          <p:cNvSpPr txBox="1"/>
          <p:nvPr>
            <p:ph idx="12" type="sldNum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6" name="Google Shape;206;p26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de título" showMasterSp="0" type="title">
  <p:cSld name="TITLE"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4" name="Google Shape;224;p28"/>
          <p:cNvGrpSpPr/>
          <p:nvPr/>
        </p:nvGrpSpPr>
        <p:grpSpPr>
          <a:xfrm>
            <a:off x="0" y="0"/>
            <a:ext cx="9144000" cy="6858000"/>
            <a:chOff x="0" y="0"/>
            <a:chExt cx="5760" cy="4320"/>
          </a:xfrm>
        </p:grpSpPr>
        <p:sp>
          <p:nvSpPr>
            <p:cNvPr id="225" name="Google Shape;225;p28"/>
            <p:cNvSpPr/>
            <p:nvPr/>
          </p:nvSpPr>
          <p:spPr>
            <a:xfrm>
              <a:off x="0" y="0"/>
              <a:ext cx="2208" cy="4320"/>
            </a:xfrm>
            <a:prstGeom prst="rect">
              <a:avLst/>
            </a:prstGeom>
            <a:gradFill>
              <a:gsLst>
                <a:gs pos="0">
                  <a:schemeClr val="folHlink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26" name="Google Shape;226;p28"/>
            <p:cNvSpPr/>
            <p:nvPr/>
          </p:nvSpPr>
          <p:spPr>
            <a:xfrm>
              <a:off x="1081" y="1065"/>
              <a:ext cx="4679" cy="1596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grpSp>
          <p:nvGrpSpPr>
            <p:cNvPr id="227" name="Google Shape;227;p28"/>
            <p:cNvGrpSpPr/>
            <p:nvPr/>
          </p:nvGrpSpPr>
          <p:grpSpPr>
            <a:xfrm>
              <a:off x="0" y="672"/>
              <a:ext cx="1806" cy="1989"/>
              <a:chOff x="0" y="672"/>
              <a:chExt cx="1806" cy="1989"/>
            </a:xfrm>
          </p:grpSpPr>
          <p:sp>
            <p:nvSpPr>
              <p:cNvPr id="228" name="Google Shape;228;p28"/>
              <p:cNvSpPr/>
              <p:nvPr/>
            </p:nvSpPr>
            <p:spPr>
              <a:xfrm>
                <a:off x="361" y="2257"/>
                <a:ext cx="363" cy="404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29" name="Google Shape;229;p28"/>
              <p:cNvSpPr/>
              <p:nvPr/>
            </p:nvSpPr>
            <p:spPr>
              <a:xfrm>
                <a:off x="1081" y="1065"/>
                <a:ext cx="362" cy="405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30" name="Google Shape;230;p28"/>
              <p:cNvSpPr/>
              <p:nvPr/>
            </p:nvSpPr>
            <p:spPr>
              <a:xfrm>
                <a:off x="1437" y="672"/>
                <a:ext cx="369" cy="400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31" name="Google Shape;231;p28"/>
              <p:cNvSpPr/>
              <p:nvPr/>
            </p:nvSpPr>
            <p:spPr>
              <a:xfrm>
                <a:off x="719" y="2257"/>
                <a:ext cx="368" cy="404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32" name="Google Shape;232;p28"/>
              <p:cNvSpPr/>
              <p:nvPr/>
            </p:nvSpPr>
            <p:spPr>
              <a:xfrm>
                <a:off x="1437" y="1065"/>
                <a:ext cx="369" cy="40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33" name="Google Shape;233;p28"/>
              <p:cNvSpPr/>
              <p:nvPr/>
            </p:nvSpPr>
            <p:spPr>
              <a:xfrm>
                <a:off x="719" y="1464"/>
                <a:ext cx="368" cy="399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34" name="Google Shape;234;p28"/>
              <p:cNvSpPr/>
              <p:nvPr/>
            </p:nvSpPr>
            <p:spPr>
              <a:xfrm>
                <a:off x="0" y="1464"/>
                <a:ext cx="367" cy="399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35" name="Google Shape;235;p28"/>
              <p:cNvSpPr/>
              <p:nvPr/>
            </p:nvSpPr>
            <p:spPr>
              <a:xfrm>
                <a:off x="1081" y="1464"/>
                <a:ext cx="362" cy="399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36" name="Google Shape;236;p28"/>
              <p:cNvSpPr/>
              <p:nvPr/>
            </p:nvSpPr>
            <p:spPr>
              <a:xfrm>
                <a:off x="361" y="1857"/>
                <a:ext cx="363" cy="406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37" name="Google Shape;237;p28"/>
              <p:cNvSpPr/>
              <p:nvPr/>
            </p:nvSpPr>
            <p:spPr>
              <a:xfrm>
                <a:off x="719" y="1857"/>
                <a:ext cx="368" cy="40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</p:grpSp>
      </p:grpSp>
      <p:sp>
        <p:nvSpPr>
          <p:cNvPr id="238" name="Google Shape;238;p28"/>
          <p:cNvSpPr txBox="1"/>
          <p:nvPr>
            <p:ph type="ctrTitle"/>
          </p:nvPr>
        </p:nvSpPr>
        <p:spPr>
          <a:xfrm>
            <a:off x="2971800" y="1828800"/>
            <a:ext cx="6019800" cy="220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50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9" name="Google Shape;239;p28"/>
          <p:cNvSpPr txBox="1"/>
          <p:nvPr>
            <p:ph idx="1" type="subTitle"/>
          </p:nvPr>
        </p:nvSpPr>
        <p:spPr>
          <a:xfrm>
            <a:off x="2971800" y="4267200"/>
            <a:ext cx="6019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680"/>
              </a:spcBef>
              <a:spcAft>
                <a:spcPts val="0"/>
              </a:spcAft>
              <a:buSzPts val="2550"/>
              <a:buFont typeface="Noto Sans Symbols"/>
              <a:buNone/>
              <a:defRPr sz="3400"/>
            </a:lvl1pPr>
            <a:lvl2pPr lvl="1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◻"/>
              <a:defRPr/>
            </a:lvl2pPr>
            <a:lvl3pPr lvl="2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7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260"/>
              <a:buChar char="◻"/>
              <a:defRPr/>
            </a:lvl4pPr>
            <a:lvl5pPr lvl="4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5pPr>
            <a:lvl6pPr lvl="5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6pPr>
            <a:lvl7pPr lvl="6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7pPr>
            <a:lvl8pPr lvl="7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8pPr>
            <a:lvl9pPr lvl="8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9pPr>
          </a:lstStyle>
          <a:p/>
        </p:txBody>
      </p:sp>
      <p:sp>
        <p:nvSpPr>
          <p:cNvPr id="240" name="Google Shape;240;p28"/>
          <p:cNvSpPr txBox="1"/>
          <p:nvPr>
            <p:ph idx="10" type="dt"/>
          </p:nvPr>
        </p:nvSpPr>
        <p:spPr>
          <a:xfrm>
            <a:off x="457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1" name="Google Shape;241;p28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2" name="Google Shape;242;p28"/>
          <p:cNvSpPr txBox="1"/>
          <p:nvPr>
            <p:ph idx="12" type="sldNum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 branco" type="blank">
  <p:cSld name="BLANK"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9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5" name="Google Shape;245;p29"/>
          <p:cNvSpPr txBox="1"/>
          <p:nvPr>
            <p:ph idx="12" type="sldNum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6" name="Google Shape;246;p29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conteúdo" type="obj">
  <p:cSld name="OBJECT"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0"/>
          <p:cNvSpPr txBox="1"/>
          <p:nvPr>
            <p:ph type="title"/>
          </p:nvPr>
        </p:nvSpPr>
        <p:spPr>
          <a:xfrm>
            <a:off x="457200" y="457200"/>
            <a:ext cx="8229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9" name="Google Shape;249;p30"/>
          <p:cNvSpPr txBox="1"/>
          <p:nvPr>
            <p:ph idx="1" type="body"/>
          </p:nvPr>
        </p:nvSpPr>
        <p:spPr>
          <a:xfrm>
            <a:off x="457200" y="1981200"/>
            <a:ext cx="82296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4325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■"/>
              <a:defRPr/>
            </a:lvl1pPr>
            <a:lvl2pPr indent="-32004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◻"/>
              <a:defRPr/>
            </a:lvl2pPr>
            <a:lvl3pPr indent="-302894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70"/>
              <a:buChar char="■"/>
              <a:defRPr/>
            </a:lvl3pPr>
            <a:lvl4pPr indent="-30861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260"/>
              <a:buChar char="◻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9pPr>
          </a:lstStyle>
          <a:p/>
        </p:txBody>
      </p:sp>
      <p:sp>
        <p:nvSpPr>
          <p:cNvPr id="250" name="Google Shape;250;p30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1" name="Google Shape;251;p30"/>
          <p:cNvSpPr txBox="1"/>
          <p:nvPr>
            <p:ph idx="12" type="sldNum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52" name="Google Shape;252;p30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beçalho da Seção" type="secHead">
  <p:cSld name="SECTION_HEADER"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1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5" name="Google Shape;255;p31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 sz="2000"/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040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980"/>
              <a:buNone/>
              <a:defRPr sz="1400"/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256" name="Google Shape;256;p31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7" name="Google Shape;257;p31"/>
          <p:cNvSpPr txBox="1"/>
          <p:nvPr>
            <p:ph idx="12" type="sldNum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58" name="Google Shape;258;p31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uas Partes de Conteúdo" type="twoObj">
  <p:cSld name="TWO_OBJECTS"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2"/>
          <p:cNvSpPr txBox="1"/>
          <p:nvPr>
            <p:ph type="title"/>
          </p:nvPr>
        </p:nvSpPr>
        <p:spPr>
          <a:xfrm>
            <a:off x="457200" y="457200"/>
            <a:ext cx="8229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1" name="Google Shape;261;p32"/>
          <p:cNvSpPr txBox="1"/>
          <p:nvPr>
            <p:ph idx="1" type="body"/>
          </p:nvPr>
        </p:nvSpPr>
        <p:spPr>
          <a:xfrm>
            <a:off x="457200" y="1981200"/>
            <a:ext cx="40386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6195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100"/>
              <a:buChar char="■"/>
              <a:defRPr sz="2800"/>
            </a:lvl1pPr>
            <a:lvl2pPr indent="-350519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920"/>
              <a:buChar char="◻"/>
              <a:defRPr sz="2400"/>
            </a:lvl2pPr>
            <a:lvl3pPr indent="-31115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300"/>
              <a:buChar char="■"/>
              <a:defRPr sz="2000"/>
            </a:lvl3pPr>
            <a:lvl4pPr indent="-30861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260"/>
              <a:buChar char="◻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 sz="1800"/>
            </a:lvl9pPr>
          </a:lstStyle>
          <a:p/>
        </p:txBody>
      </p:sp>
      <p:sp>
        <p:nvSpPr>
          <p:cNvPr id="262" name="Google Shape;262;p32"/>
          <p:cNvSpPr txBox="1"/>
          <p:nvPr>
            <p:ph idx="2" type="body"/>
          </p:nvPr>
        </p:nvSpPr>
        <p:spPr>
          <a:xfrm>
            <a:off x="4648200" y="1981200"/>
            <a:ext cx="40386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6195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100"/>
              <a:buChar char="■"/>
              <a:defRPr sz="2800"/>
            </a:lvl1pPr>
            <a:lvl2pPr indent="-350519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920"/>
              <a:buChar char="◻"/>
              <a:defRPr sz="2400"/>
            </a:lvl2pPr>
            <a:lvl3pPr indent="-31115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300"/>
              <a:buChar char="■"/>
              <a:defRPr sz="2000"/>
            </a:lvl3pPr>
            <a:lvl4pPr indent="-30861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260"/>
              <a:buChar char="◻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 sz="1800"/>
            </a:lvl9pPr>
          </a:lstStyle>
          <a:p/>
        </p:txBody>
      </p:sp>
      <p:sp>
        <p:nvSpPr>
          <p:cNvPr id="263" name="Google Shape;263;p32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4" name="Google Shape;264;p32"/>
          <p:cNvSpPr txBox="1"/>
          <p:nvPr>
            <p:ph idx="12" type="sldNum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65" name="Google Shape;265;p32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ção" type="twoTxTwoObj">
  <p:cSld name="TWO_OBJECTS_WITH_TEXT"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8" name="Google Shape;268;p33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8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7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12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269" name="Google Shape;269;p33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800"/>
              <a:buChar char="■"/>
              <a:defRPr sz="2400"/>
            </a:lvl1pPr>
            <a:lvl2pPr indent="-3302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600"/>
              <a:buChar char="◻"/>
              <a:defRPr sz="2000"/>
            </a:lvl2pPr>
            <a:lvl3pPr indent="-302894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70"/>
              <a:buChar char="■"/>
              <a:defRPr sz="1800"/>
            </a:lvl3pPr>
            <a:lvl4pPr indent="-299719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120"/>
              <a:buChar char="◻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  <a:defRPr sz="1600"/>
            </a:lvl9pPr>
          </a:lstStyle>
          <a:p/>
        </p:txBody>
      </p:sp>
      <p:sp>
        <p:nvSpPr>
          <p:cNvPr id="270" name="Google Shape;270;p33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8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7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12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271" name="Google Shape;271;p33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800"/>
              <a:buChar char="■"/>
              <a:defRPr sz="2400"/>
            </a:lvl1pPr>
            <a:lvl2pPr indent="-3302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600"/>
              <a:buChar char="◻"/>
              <a:defRPr sz="2000"/>
            </a:lvl2pPr>
            <a:lvl3pPr indent="-302894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70"/>
              <a:buChar char="■"/>
              <a:defRPr sz="1800"/>
            </a:lvl3pPr>
            <a:lvl4pPr indent="-299719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120"/>
              <a:buChar char="◻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  <a:defRPr sz="1600"/>
            </a:lvl9pPr>
          </a:lstStyle>
          <a:p/>
        </p:txBody>
      </p:sp>
      <p:sp>
        <p:nvSpPr>
          <p:cNvPr id="272" name="Google Shape;272;p33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3" name="Google Shape;273;p33"/>
          <p:cNvSpPr txBox="1"/>
          <p:nvPr>
            <p:ph idx="12" type="sldNum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74" name="Google Shape;274;p33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, texto e conteúdo" type="txAndObj">
  <p:cSld name="TEXT_AND_OBJECT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5"/>
          <p:cNvSpPr txBox="1"/>
          <p:nvPr>
            <p:ph type="title"/>
          </p:nvPr>
        </p:nvSpPr>
        <p:spPr>
          <a:xfrm>
            <a:off x="457200" y="457200"/>
            <a:ext cx="8229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5"/>
          <p:cNvSpPr txBox="1"/>
          <p:nvPr>
            <p:ph idx="1" type="body"/>
          </p:nvPr>
        </p:nvSpPr>
        <p:spPr>
          <a:xfrm>
            <a:off x="457200" y="1981200"/>
            <a:ext cx="40386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4325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■"/>
              <a:defRPr/>
            </a:lvl1pPr>
            <a:lvl2pPr indent="-32004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◻"/>
              <a:defRPr/>
            </a:lvl2pPr>
            <a:lvl3pPr indent="-302894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70"/>
              <a:buChar char="■"/>
              <a:defRPr/>
            </a:lvl3pPr>
            <a:lvl4pPr indent="-30861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260"/>
              <a:buChar char="◻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9pPr>
          </a:lstStyle>
          <a:p/>
        </p:txBody>
      </p:sp>
      <p:sp>
        <p:nvSpPr>
          <p:cNvPr id="60" name="Google Shape;60;p5"/>
          <p:cNvSpPr txBox="1"/>
          <p:nvPr>
            <p:ph idx="2" type="body"/>
          </p:nvPr>
        </p:nvSpPr>
        <p:spPr>
          <a:xfrm>
            <a:off x="4648200" y="1981200"/>
            <a:ext cx="40386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4325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■"/>
              <a:defRPr/>
            </a:lvl1pPr>
            <a:lvl2pPr indent="-32004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◻"/>
              <a:defRPr/>
            </a:lvl2pPr>
            <a:lvl3pPr indent="-302894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70"/>
              <a:buChar char="■"/>
              <a:defRPr/>
            </a:lvl3pPr>
            <a:lvl4pPr indent="-30861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260"/>
              <a:buChar char="◻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9pPr>
          </a:lstStyle>
          <a:p/>
        </p:txBody>
      </p:sp>
      <p:sp>
        <p:nvSpPr>
          <p:cNvPr id="61" name="Google Shape;61;p5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5"/>
          <p:cNvSpPr txBox="1"/>
          <p:nvPr>
            <p:ph idx="12" type="sldNum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3" name="Google Shape;63;p5"/>
          <p:cNvSpPr txBox="1"/>
          <p:nvPr>
            <p:ph idx="10" type="dt"/>
          </p:nvPr>
        </p:nvSpPr>
        <p:spPr>
          <a:xfrm>
            <a:off x="457200" y="6245225"/>
            <a:ext cx="2133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mente título" type="titleOnly">
  <p:cSld name="TITLE_ONLY"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4"/>
          <p:cNvSpPr txBox="1"/>
          <p:nvPr>
            <p:ph type="title"/>
          </p:nvPr>
        </p:nvSpPr>
        <p:spPr>
          <a:xfrm>
            <a:off x="457200" y="457200"/>
            <a:ext cx="8229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7" name="Google Shape;277;p34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8" name="Google Shape;278;p34"/>
          <p:cNvSpPr txBox="1"/>
          <p:nvPr>
            <p:ph idx="12" type="sldNum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79" name="Google Shape;279;p34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údo com Legenda" type="objTx">
  <p:cSld name="OBJECT_WITH_CAPTION_TEXT"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5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2" name="Google Shape;282;p35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2400"/>
              <a:buChar char="■"/>
              <a:defRPr sz="3200"/>
            </a:lvl1pPr>
            <a:lvl2pPr indent="-37084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240"/>
              <a:buChar char="◻"/>
              <a:defRPr sz="2800"/>
            </a:lvl2pPr>
            <a:lvl3pPr indent="-32766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56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◻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▪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▪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▪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▪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▪"/>
              <a:defRPr sz="2000"/>
            </a:lvl9pPr>
          </a:lstStyle>
          <a:p/>
        </p:txBody>
      </p:sp>
      <p:sp>
        <p:nvSpPr>
          <p:cNvPr id="283" name="Google Shape;283;p35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05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65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63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284" name="Google Shape;284;p35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5" name="Google Shape;285;p35"/>
          <p:cNvSpPr txBox="1"/>
          <p:nvPr>
            <p:ph idx="12" type="sldNum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86" name="Google Shape;286;p35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m com Legenda" type="picTx">
  <p:cSld name="PICTURE_WITH_CAPTION_TEXT"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6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9" name="Google Shape;289;p36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Noto Sans Symbols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240"/>
              <a:buFont typeface="Noto Sans Symbols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2"/>
              </a:buClr>
              <a:buSzPts val="1560"/>
              <a:buFont typeface="Noto Sans Symbols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oto Sans Symbols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" name="Google Shape;290;p36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05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65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63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291" name="Google Shape;291;p36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2" name="Google Shape;292;p36"/>
          <p:cNvSpPr txBox="1"/>
          <p:nvPr>
            <p:ph idx="12" type="sldNum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93" name="Google Shape;293;p36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texto vertical" type="vertTx">
  <p:cSld name="VERTICAL_TEXT"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7"/>
          <p:cNvSpPr txBox="1"/>
          <p:nvPr>
            <p:ph type="title"/>
          </p:nvPr>
        </p:nvSpPr>
        <p:spPr>
          <a:xfrm>
            <a:off x="457200" y="457200"/>
            <a:ext cx="8229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6" name="Google Shape;296;p37"/>
          <p:cNvSpPr txBox="1"/>
          <p:nvPr>
            <p:ph idx="1" type="body"/>
          </p:nvPr>
        </p:nvSpPr>
        <p:spPr>
          <a:xfrm rot="5400000">
            <a:off x="2628900" y="-190500"/>
            <a:ext cx="3886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4325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■"/>
              <a:defRPr/>
            </a:lvl1pPr>
            <a:lvl2pPr indent="-32004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◻"/>
              <a:defRPr/>
            </a:lvl2pPr>
            <a:lvl3pPr indent="-302894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70"/>
              <a:buChar char="■"/>
              <a:defRPr/>
            </a:lvl3pPr>
            <a:lvl4pPr indent="-30861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260"/>
              <a:buChar char="◻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9pPr>
          </a:lstStyle>
          <a:p/>
        </p:txBody>
      </p:sp>
      <p:sp>
        <p:nvSpPr>
          <p:cNvPr id="297" name="Google Shape;297;p37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8" name="Google Shape;298;p37"/>
          <p:cNvSpPr txBox="1"/>
          <p:nvPr>
            <p:ph idx="12" type="sldNum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99" name="Google Shape;299;p37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texto verticais" type="vertTitleAndTx">
  <p:cSld name="VERTICAL_TITLE_AND_VERTICAL_TEXT"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8"/>
          <p:cNvSpPr txBox="1"/>
          <p:nvPr>
            <p:ph type="title"/>
          </p:nvPr>
        </p:nvSpPr>
        <p:spPr>
          <a:xfrm rot="5400000">
            <a:off x="4953000" y="2133600"/>
            <a:ext cx="54102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2" name="Google Shape;302;p38"/>
          <p:cNvSpPr txBox="1"/>
          <p:nvPr>
            <p:ph idx="1" type="body"/>
          </p:nvPr>
        </p:nvSpPr>
        <p:spPr>
          <a:xfrm rot="5400000">
            <a:off x="762000" y="152400"/>
            <a:ext cx="54102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4325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■"/>
              <a:defRPr/>
            </a:lvl1pPr>
            <a:lvl2pPr indent="-32004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◻"/>
              <a:defRPr/>
            </a:lvl2pPr>
            <a:lvl3pPr indent="-302894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70"/>
              <a:buChar char="■"/>
              <a:defRPr/>
            </a:lvl3pPr>
            <a:lvl4pPr indent="-30861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260"/>
              <a:buChar char="◻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9pPr>
          </a:lstStyle>
          <a:p/>
        </p:txBody>
      </p:sp>
      <p:sp>
        <p:nvSpPr>
          <p:cNvPr id="303" name="Google Shape;303;p38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4" name="Google Shape;304;p38"/>
          <p:cNvSpPr txBox="1"/>
          <p:nvPr>
            <p:ph idx="12" type="sldNum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05" name="Google Shape;305;p38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, texto e conteúdo" type="txAndObj">
  <p:cSld name="TEXT_AND_OBJECT"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9"/>
          <p:cNvSpPr txBox="1"/>
          <p:nvPr>
            <p:ph type="title"/>
          </p:nvPr>
        </p:nvSpPr>
        <p:spPr>
          <a:xfrm>
            <a:off x="457200" y="457200"/>
            <a:ext cx="8229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8" name="Google Shape;308;p39"/>
          <p:cNvSpPr txBox="1"/>
          <p:nvPr>
            <p:ph idx="1" type="body"/>
          </p:nvPr>
        </p:nvSpPr>
        <p:spPr>
          <a:xfrm>
            <a:off x="457200" y="1981200"/>
            <a:ext cx="40386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4325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■"/>
              <a:defRPr/>
            </a:lvl1pPr>
            <a:lvl2pPr indent="-32004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◻"/>
              <a:defRPr/>
            </a:lvl2pPr>
            <a:lvl3pPr indent="-302894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70"/>
              <a:buChar char="■"/>
              <a:defRPr/>
            </a:lvl3pPr>
            <a:lvl4pPr indent="-30861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260"/>
              <a:buChar char="◻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9pPr>
          </a:lstStyle>
          <a:p/>
        </p:txBody>
      </p:sp>
      <p:sp>
        <p:nvSpPr>
          <p:cNvPr id="309" name="Google Shape;309;p39"/>
          <p:cNvSpPr txBox="1"/>
          <p:nvPr>
            <p:ph idx="2" type="body"/>
          </p:nvPr>
        </p:nvSpPr>
        <p:spPr>
          <a:xfrm>
            <a:off x="4648200" y="1981200"/>
            <a:ext cx="40386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4325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■"/>
              <a:defRPr/>
            </a:lvl1pPr>
            <a:lvl2pPr indent="-32004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◻"/>
              <a:defRPr/>
            </a:lvl2pPr>
            <a:lvl3pPr indent="-302894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70"/>
              <a:buChar char="■"/>
              <a:defRPr/>
            </a:lvl3pPr>
            <a:lvl4pPr indent="-30861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260"/>
              <a:buChar char="◻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9pPr>
          </a:lstStyle>
          <a:p/>
        </p:txBody>
      </p:sp>
      <p:sp>
        <p:nvSpPr>
          <p:cNvPr id="310" name="Google Shape;310;p39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1" name="Google Shape;311;p39"/>
          <p:cNvSpPr txBox="1"/>
          <p:nvPr>
            <p:ph idx="12" type="sldNum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12" name="Google Shape;312;p39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de título" type="title">
  <p:cSld name="TITLE"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41"/>
          <p:cNvSpPr txBox="1"/>
          <p:nvPr>
            <p:ph type="ctrTitle"/>
          </p:nvPr>
        </p:nvSpPr>
        <p:spPr>
          <a:xfrm>
            <a:off x="2971800" y="1828800"/>
            <a:ext cx="6019800" cy="220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50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5" name="Google Shape;335;p41"/>
          <p:cNvSpPr txBox="1"/>
          <p:nvPr>
            <p:ph idx="1" type="subTitle"/>
          </p:nvPr>
        </p:nvSpPr>
        <p:spPr>
          <a:xfrm>
            <a:off x="2971800" y="4267200"/>
            <a:ext cx="6019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680"/>
              </a:spcBef>
              <a:spcAft>
                <a:spcPts val="0"/>
              </a:spcAft>
              <a:buSzPts val="2550"/>
              <a:buFont typeface="Noto Sans Symbols"/>
              <a:buNone/>
              <a:defRPr sz="3400"/>
            </a:lvl1pPr>
            <a:lvl2pPr lvl="1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◻"/>
              <a:defRPr/>
            </a:lvl2pPr>
            <a:lvl3pPr lvl="2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7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260"/>
              <a:buChar char="◻"/>
              <a:defRPr/>
            </a:lvl4pPr>
            <a:lvl5pPr lvl="4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5pPr>
            <a:lvl6pPr lvl="5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6pPr>
            <a:lvl7pPr lvl="6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7pPr>
            <a:lvl8pPr lvl="7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8pPr>
            <a:lvl9pPr lvl="8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9pPr>
          </a:lstStyle>
          <a:p/>
        </p:txBody>
      </p:sp>
      <p:sp>
        <p:nvSpPr>
          <p:cNvPr id="336" name="Google Shape;336;p41"/>
          <p:cNvSpPr txBox="1"/>
          <p:nvPr>
            <p:ph idx="10" type="dt"/>
          </p:nvPr>
        </p:nvSpPr>
        <p:spPr>
          <a:xfrm>
            <a:off x="457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7" name="Google Shape;337;p41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8" name="Google Shape;338;p41"/>
          <p:cNvSpPr txBox="1"/>
          <p:nvPr>
            <p:ph idx="12" type="sldNum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 branco" type="blank">
  <p:cSld name="BLANK"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43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7" name="Google Shape;357;p43"/>
          <p:cNvSpPr txBox="1"/>
          <p:nvPr>
            <p:ph idx="12" type="sldNum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58" name="Google Shape;358;p43"/>
          <p:cNvSpPr txBox="1"/>
          <p:nvPr>
            <p:ph idx="10" type="dt"/>
          </p:nvPr>
        </p:nvSpPr>
        <p:spPr>
          <a:xfrm>
            <a:off x="457200" y="6245225"/>
            <a:ext cx="2133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conteúdo" type="obj">
  <p:cSld name="OBJECT"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44"/>
          <p:cNvSpPr txBox="1"/>
          <p:nvPr>
            <p:ph type="title"/>
          </p:nvPr>
        </p:nvSpPr>
        <p:spPr>
          <a:xfrm>
            <a:off x="457200" y="457200"/>
            <a:ext cx="8229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1" name="Google Shape;361;p44"/>
          <p:cNvSpPr txBox="1"/>
          <p:nvPr>
            <p:ph idx="1" type="body"/>
          </p:nvPr>
        </p:nvSpPr>
        <p:spPr>
          <a:xfrm>
            <a:off x="457200" y="1981200"/>
            <a:ext cx="82296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4325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■"/>
              <a:defRPr/>
            </a:lvl1pPr>
            <a:lvl2pPr indent="-32004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◻"/>
              <a:defRPr/>
            </a:lvl2pPr>
            <a:lvl3pPr indent="-302894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70"/>
              <a:buChar char="■"/>
              <a:defRPr/>
            </a:lvl3pPr>
            <a:lvl4pPr indent="-30861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260"/>
              <a:buChar char="◻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9pPr>
          </a:lstStyle>
          <a:p/>
        </p:txBody>
      </p:sp>
      <p:sp>
        <p:nvSpPr>
          <p:cNvPr id="362" name="Google Shape;362;p44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44"/>
          <p:cNvSpPr txBox="1"/>
          <p:nvPr>
            <p:ph idx="12" type="sldNum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64" name="Google Shape;364;p44"/>
          <p:cNvSpPr txBox="1"/>
          <p:nvPr>
            <p:ph idx="10" type="dt"/>
          </p:nvPr>
        </p:nvSpPr>
        <p:spPr>
          <a:xfrm>
            <a:off x="457200" y="6245225"/>
            <a:ext cx="2133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, texto e conteúdo" type="txAndObj">
  <p:cSld name="TEXT_AND_OBJECT"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45"/>
          <p:cNvSpPr txBox="1"/>
          <p:nvPr>
            <p:ph type="title"/>
          </p:nvPr>
        </p:nvSpPr>
        <p:spPr>
          <a:xfrm>
            <a:off x="457200" y="457200"/>
            <a:ext cx="8229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7" name="Google Shape;367;p45"/>
          <p:cNvSpPr txBox="1"/>
          <p:nvPr>
            <p:ph idx="1" type="body"/>
          </p:nvPr>
        </p:nvSpPr>
        <p:spPr>
          <a:xfrm>
            <a:off x="457200" y="1981200"/>
            <a:ext cx="40386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4325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■"/>
              <a:defRPr/>
            </a:lvl1pPr>
            <a:lvl2pPr indent="-32004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◻"/>
              <a:defRPr/>
            </a:lvl2pPr>
            <a:lvl3pPr indent="-302894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70"/>
              <a:buChar char="■"/>
              <a:defRPr/>
            </a:lvl3pPr>
            <a:lvl4pPr indent="-30861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260"/>
              <a:buChar char="◻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9pPr>
          </a:lstStyle>
          <a:p/>
        </p:txBody>
      </p:sp>
      <p:sp>
        <p:nvSpPr>
          <p:cNvPr id="368" name="Google Shape;368;p45"/>
          <p:cNvSpPr txBox="1"/>
          <p:nvPr>
            <p:ph idx="2" type="body"/>
          </p:nvPr>
        </p:nvSpPr>
        <p:spPr>
          <a:xfrm>
            <a:off x="4648200" y="1981200"/>
            <a:ext cx="40386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4325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■"/>
              <a:defRPr/>
            </a:lvl1pPr>
            <a:lvl2pPr indent="-32004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◻"/>
              <a:defRPr/>
            </a:lvl2pPr>
            <a:lvl3pPr indent="-302894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70"/>
              <a:buChar char="■"/>
              <a:defRPr/>
            </a:lvl3pPr>
            <a:lvl4pPr indent="-30861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260"/>
              <a:buChar char="◻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9pPr>
          </a:lstStyle>
          <a:p/>
        </p:txBody>
      </p:sp>
      <p:sp>
        <p:nvSpPr>
          <p:cNvPr id="369" name="Google Shape;369;p45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0" name="Google Shape;370;p45"/>
          <p:cNvSpPr txBox="1"/>
          <p:nvPr>
            <p:ph idx="12" type="sldNum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71" name="Google Shape;371;p45"/>
          <p:cNvSpPr txBox="1"/>
          <p:nvPr>
            <p:ph idx="10" type="dt"/>
          </p:nvPr>
        </p:nvSpPr>
        <p:spPr>
          <a:xfrm>
            <a:off x="457200" y="6245225"/>
            <a:ext cx="2133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texto verticais" type="vertTitleAndTx">
  <p:cSld name="VERTICAL_TITLE_AND_VERTICAL_TEXT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 txBox="1"/>
          <p:nvPr>
            <p:ph type="title"/>
          </p:nvPr>
        </p:nvSpPr>
        <p:spPr>
          <a:xfrm rot="5400000">
            <a:off x="4953000" y="2133600"/>
            <a:ext cx="54102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6"/>
          <p:cNvSpPr txBox="1"/>
          <p:nvPr>
            <p:ph idx="1" type="body"/>
          </p:nvPr>
        </p:nvSpPr>
        <p:spPr>
          <a:xfrm rot="5400000">
            <a:off x="762000" y="152400"/>
            <a:ext cx="54102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4325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■"/>
              <a:defRPr/>
            </a:lvl1pPr>
            <a:lvl2pPr indent="-32004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◻"/>
              <a:defRPr/>
            </a:lvl2pPr>
            <a:lvl3pPr indent="-302894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70"/>
              <a:buChar char="■"/>
              <a:defRPr/>
            </a:lvl3pPr>
            <a:lvl4pPr indent="-30861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260"/>
              <a:buChar char="◻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9pPr>
          </a:lstStyle>
          <a:p/>
        </p:txBody>
      </p:sp>
      <p:sp>
        <p:nvSpPr>
          <p:cNvPr id="67" name="Google Shape;67;p6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6"/>
          <p:cNvSpPr txBox="1"/>
          <p:nvPr>
            <p:ph idx="12" type="sldNum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9" name="Google Shape;69;p6"/>
          <p:cNvSpPr txBox="1"/>
          <p:nvPr>
            <p:ph idx="10" type="dt"/>
          </p:nvPr>
        </p:nvSpPr>
        <p:spPr>
          <a:xfrm>
            <a:off x="457200" y="6245225"/>
            <a:ext cx="2133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texto verticais" type="vertTitleAndTx">
  <p:cSld name="VERTICAL_TITLE_AND_VERTICAL_TEXT"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46"/>
          <p:cNvSpPr txBox="1"/>
          <p:nvPr>
            <p:ph type="title"/>
          </p:nvPr>
        </p:nvSpPr>
        <p:spPr>
          <a:xfrm rot="5400000">
            <a:off x="4953000" y="2133600"/>
            <a:ext cx="54102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4" name="Google Shape;374;p46"/>
          <p:cNvSpPr txBox="1"/>
          <p:nvPr>
            <p:ph idx="1" type="body"/>
          </p:nvPr>
        </p:nvSpPr>
        <p:spPr>
          <a:xfrm rot="5400000">
            <a:off x="762000" y="152400"/>
            <a:ext cx="54102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4325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■"/>
              <a:defRPr/>
            </a:lvl1pPr>
            <a:lvl2pPr indent="-32004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◻"/>
              <a:defRPr/>
            </a:lvl2pPr>
            <a:lvl3pPr indent="-302894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70"/>
              <a:buChar char="■"/>
              <a:defRPr/>
            </a:lvl3pPr>
            <a:lvl4pPr indent="-30861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260"/>
              <a:buChar char="◻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9pPr>
          </a:lstStyle>
          <a:p/>
        </p:txBody>
      </p:sp>
      <p:sp>
        <p:nvSpPr>
          <p:cNvPr id="375" name="Google Shape;375;p46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6" name="Google Shape;376;p46"/>
          <p:cNvSpPr txBox="1"/>
          <p:nvPr>
            <p:ph idx="12" type="sldNum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77" name="Google Shape;377;p46"/>
          <p:cNvSpPr txBox="1"/>
          <p:nvPr>
            <p:ph idx="10" type="dt"/>
          </p:nvPr>
        </p:nvSpPr>
        <p:spPr>
          <a:xfrm>
            <a:off x="457200" y="6245225"/>
            <a:ext cx="2133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texto vertical" type="vertTx">
  <p:cSld name="VERTICAL_TEXT"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47"/>
          <p:cNvSpPr txBox="1"/>
          <p:nvPr>
            <p:ph type="title"/>
          </p:nvPr>
        </p:nvSpPr>
        <p:spPr>
          <a:xfrm>
            <a:off x="457200" y="457200"/>
            <a:ext cx="8229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0" name="Google Shape;380;p47"/>
          <p:cNvSpPr txBox="1"/>
          <p:nvPr>
            <p:ph idx="1" type="body"/>
          </p:nvPr>
        </p:nvSpPr>
        <p:spPr>
          <a:xfrm rot="5400000">
            <a:off x="2628900" y="-190500"/>
            <a:ext cx="3886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4325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■"/>
              <a:defRPr/>
            </a:lvl1pPr>
            <a:lvl2pPr indent="-32004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◻"/>
              <a:defRPr/>
            </a:lvl2pPr>
            <a:lvl3pPr indent="-302894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70"/>
              <a:buChar char="■"/>
              <a:defRPr/>
            </a:lvl3pPr>
            <a:lvl4pPr indent="-30861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260"/>
              <a:buChar char="◻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9pPr>
          </a:lstStyle>
          <a:p/>
        </p:txBody>
      </p:sp>
      <p:sp>
        <p:nvSpPr>
          <p:cNvPr id="381" name="Google Shape;381;p47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2" name="Google Shape;382;p47"/>
          <p:cNvSpPr txBox="1"/>
          <p:nvPr>
            <p:ph idx="12" type="sldNum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83" name="Google Shape;383;p47"/>
          <p:cNvSpPr txBox="1"/>
          <p:nvPr>
            <p:ph idx="10" type="dt"/>
          </p:nvPr>
        </p:nvSpPr>
        <p:spPr>
          <a:xfrm>
            <a:off x="457200" y="6245225"/>
            <a:ext cx="2133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m com Legenda" type="picTx">
  <p:cSld name="PICTURE_WITH_CAPTION_TEXT"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48"/>
          <p:cNvSpPr txBox="1"/>
          <p:nvPr>
            <p:ph type="title"/>
          </p:nvPr>
        </p:nvSpPr>
        <p:spPr>
          <a:xfrm>
            <a:off x="1792288" y="4800600"/>
            <a:ext cx="5486400" cy="566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6" name="Google Shape;386;p48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Noto Sans Symbols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240"/>
              <a:buFont typeface="Noto Sans Symbols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2"/>
              </a:buClr>
              <a:buSzPts val="1560"/>
              <a:buFont typeface="Noto Sans Symbols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oto Sans Symbols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7" name="Google Shape;387;p48"/>
          <p:cNvSpPr txBox="1"/>
          <p:nvPr>
            <p:ph idx="1" type="body"/>
          </p:nvPr>
        </p:nvSpPr>
        <p:spPr>
          <a:xfrm>
            <a:off x="1792288" y="5367338"/>
            <a:ext cx="5486400" cy="8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05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65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63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388" name="Google Shape;388;p48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9" name="Google Shape;389;p48"/>
          <p:cNvSpPr txBox="1"/>
          <p:nvPr>
            <p:ph idx="12" type="sldNum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90" name="Google Shape;390;p48"/>
          <p:cNvSpPr txBox="1"/>
          <p:nvPr>
            <p:ph idx="10" type="dt"/>
          </p:nvPr>
        </p:nvSpPr>
        <p:spPr>
          <a:xfrm>
            <a:off x="457200" y="6245225"/>
            <a:ext cx="2133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údo com Legenda" type="objTx">
  <p:cSld name="OBJECT_WITH_CAPTION_TEXT"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49"/>
          <p:cNvSpPr txBox="1"/>
          <p:nvPr>
            <p:ph type="title"/>
          </p:nvPr>
        </p:nvSpPr>
        <p:spPr>
          <a:xfrm>
            <a:off x="457200" y="273050"/>
            <a:ext cx="3008400" cy="1161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3" name="Google Shape;393;p49"/>
          <p:cNvSpPr txBox="1"/>
          <p:nvPr>
            <p:ph idx="1" type="body"/>
          </p:nvPr>
        </p:nvSpPr>
        <p:spPr>
          <a:xfrm>
            <a:off x="3575050" y="273050"/>
            <a:ext cx="5111700" cy="58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2400"/>
              <a:buChar char="■"/>
              <a:defRPr sz="3200"/>
            </a:lvl1pPr>
            <a:lvl2pPr indent="-37084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240"/>
              <a:buChar char="◻"/>
              <a:defRPr sz="2800"/>
            </a:lvl2pPr>
            <a:lvl3pPr indent="-32766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56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◻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▪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▪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▪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▪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▪"/>
              <a:defRPr sz="2000"/>
            </a:lvl9pPr>
          </a:lstStyle>
          <a:p/>
        </p:txBody>
      </p:sp>
      <p:sp>
        <p:nvSpPr>
          <p:cNvPr id="394" name="Google Shape;394;p49"/>
          <p:cNvSpPr txBox="1"/>
          <p:nvPr>
            <p:ph idx="2" type="body"/>
          </p:nvPr>
        </p:nvSpPr>
        <p:spPr>
          <a:xfrm>
            <a:off x="457200" y="1435100"/>
            <a:ext cx="3008400" cy="46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05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65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63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395" name="Google Shape;395;p49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6" name="Google Shape;396;p49"/>
          <p:cNvSpPr txBox="1"/>
          <p:nvPr>
            <p:ph idx="12" type="sldNum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97" name="Google Shape;397;p49"/>
          <p:cNvSpPr txBox="1"/>
          <p:nvPr>
            <p:ph idx="10" type="dt"/>
          </p:nvPr>
        </p:nvSpPr>
        <p:spPr>
          <a:xfrm>
            <a:off x="457200" y="6245225"/>
            <a:ext cx="2133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mente título" type="titleOnly">
  <p:cSld name="TITLE_ONLY"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50"/>
          <p:cNvSpPr txBox="1"/>
          <p:nvPr>
            <p:ph type="title"/>
          </p:nvPr>
        </p:nvSpPr>
        <p:spPr>
          <a:xfrm>
            <a:off x="457200" y="457200"/>
            <a:ext cx="8229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0" name="Google Shape;400;p50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1" name="Google Shape;401;p50"/>
          <p:cNvSpPr txBox="1"/>
          <p:nvPr>
            <p:ph idx="12" type="sldNum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02" name="Google Shape;402;p50"/>
          <p:cNvSpPr txBox="1"/>
          <p:nvPr>
            <p:ph idx="10" type="dt"/>
          </p:nvPr>
        </p:nvSpPr>
        <p:spPr>
          <a:xfrm>
            <a:off x="457200" y="6245225"/>
            <a:ext cx="2133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ção" type="twoTxTwoObj">
  <p:cSld name="TWO_OBJECTS_WITH_TEXT"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5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5" name="Google Shape;405;p51"/>
          <p:cNvSpPr txBox="1"/>
          <p:nvPr>
            <p:ph idx="1" type="body"/>
          </p:nvPr>
        </p:nvSpPr>
        <p:spPr>
          <a:xfrm>
            <a:off x="457200" y="1535113"/>
            <a:ext cx="4040100" cy="639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8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7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12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406" name="Google Shape;406;p51"/>
          <p:cNvSpPr txBox="1"/>
          <p:nvPr>
            <p:ph idx="2" type="body"/>
          </p:nvPr>
        </p:nvSpPr>
        <p:spPr>
          <a:xfrm>
            <a:off x="457200" y="2174875"/>
            <a:ext cx="4040100" cy="39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800"/>
              <a:buChar char="■"/>
              <a:defRPr sz="2400"/>
            </a:lvl1pPr>
            <a:lvl2pPr indent="-3302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600"/>
              <a:buChar char="◻"/>
              <a:defRPr sz="2000"/>
            </a:lvl2pPr>
            <a:lvl3pPr indent="-302894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70"/>
              <a:buChar char="■"/>
              <a:defRPr sz="1800"/>
            </a:lvl3pPr>
            <a:lvl4pPr indent="-299719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120"/>
              <a:buChar char="◻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  <a:defRPr sz="1600"/>
            </a:lvl9pPr>
          </a:lstStyle>
          <a:p/>
        </p:txBody>
      </p:sp>
      <p:sp>
        <p:nvSpPr>
          <p:cNvPr id="407" name="Google Shape;407;p51"/>
          <p:cNvSpPr txBox="1"/>
          <p:nvPr>
            <p:ph idx="3" type="body"/>
          </p:nvPr>
        </p:nvSpPr>
        <p:spPr>
          <a:xfrm>
            <a:off x="4645025" y="1535113"/>
            <a:ext cx="4041900" cy="639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8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7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12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408" name="Google Shape;408;p51"/>
          <p:cNvSpPr txBox="1"/>
          <p:nvPr>
            <p:ph idx="4" type="body"/>
          </p:nvPr>
        </p:nvSpPr>
        <p:spPr>
          <a:xfrm>
            <a:off x="4645025" y="2174875"/>
            <a:ext cx="4041900" cy="39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800"/>
              <a:buChar char="■"/>
              <a:defRPr sz="2400"/>
            </a:lvl1pPr>
            <a:lvl2pPr indent="-3302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600"/>
              <a:buChar char="◻"/>
              <a:defRPr sz="2000"/>
            </a:lvl2pPr>
            <a:lvl3pPr indent="-302894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70"/>
              <a:buChar char="■"/>
              <a:defRPr sz="1800"/>
            </a:lvl3pPr>
            <a:lvl4pPr indent="-299719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120"/>
              <a:buChar char="◻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  <a:defRPr sz="1600"/>
            </a:lvl9pPr>
          </a:lstStyle>
          <a:p/>
        </p:txBody>
      </p:sp>
      <p:sp>
        <p:nvSpPr>
          <p:cNvPr id="409" name="Google Shape;409;p51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0" name="Google Shape;410;p51"/>
          <p:cNvSpPr txBox="1"/>
          <p:nvPr>
            <p:ph idx="12" type="sldNum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11" name="Google Shape;411;p51"/>
          <p:cNvSpPr txBox="1"/>
          <p:nvPr>
            <p:ph idx="10" type="dt"/>
          </p:nvPr>
        </p:nvSpPr>
        <p:spPr>
          <a:xfrm>
            <a:off x="457200" y="6245225"/>
            <a:ext cx="2133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uas Partes de Conteúdo" type="twoObj">
  <p:cSld name="TWO_OBJECTS"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52"/>
          <p:cNvSpPr txBox="1"/>
          <p:nvPr>
            <p:ph type="title"/>
          </p:nvPr>
        </p:nvSpPr>
        <p:spPr>
          <a:xfrm>
            <a:off x="457200" y="457200"/>
            <a:ext cx="8229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4" name="Google Shape;414;p52"/>
          <p:cNvSpPr txBox="1"/>
          <p:nvPr>
            <p:ph idx="1" type="body"/>
          </p:nvPr>
        </p:nvSpPr>
        <p:spPr>
          <a:xfrm>
            <a:off x="457200" y="1981200"/>
            <a:ext cx="40386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6195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100"/>
              <a:buChar char="■"/>
              <a:defRPr sz="2800"/>
            </a:lvl1pPr>
            <a:lvl2pPr indent="-350519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920"/>
              <a:buChar char="◻"/>
              <a:defRPr sz="2400"/>
            </a:lvl2pPr>
            <a:lvl3pPr indent="-31115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300"/>
              <a:buChar char="■"/>
              <a:defRPr sz="2000"/>
            </a:lvl3pPr>
            <a:lvl4pPr indent="-30861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260"/>
              <a:buChar char="◻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 sz="1800"/>
            </a:lvl9pPr>
          </a:lstStyle>
          <a:p/>
        </p:txBody>
      </p:sp>
      <p:sp>
        <p:nvSpPr>
          <p:cNvPr id="415" name="Google Shape;415;p52"/>
          <p:cNvSpPr txBox="1"/>
          <p:nvPr>
            <p:ph idx="2" type="body"/>
          </p:nvPr>
        </p:nvSpPr>
        <p:spPr>
          <a:xfrm>
            <a:off x="4648200" y="1981200"/>
            <a:ext cx="40386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6195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100"/>
              <a:buChar char="■"/>
              <a:defRPr sz="2800"/>
            </a:lvl1pPr>
            <a:lvl2pPr indent="-350519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920"/>
              <a:buChar char="◻"/>
              <a:defRPr sz="2400"/>
            </a:lvl2pPr>
            <a:lvl3pPr indent="-31115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300"/>
              <a:buChar char="■"/>
              <a:defRPr sz="2000"/>
            </a:lvl3pPr>
            <a:lvl4pPr indent="-30861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260"/>
              <a:buChar char="◻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 sz="1800"/>
            </a:lvl9pPr>
          </a:lstStyle>
          <a:p/>
        </p:txBody>
      </p:sp>
      <p:sp>
        <p:nvSpPr>
          <p:cNvPr id="416" name="Google Shape;416;p52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7" name="Google Shape;417;p52"/>
          <p:cNvSpPr txBox="1"/>
          <p:nvPr>
            <p:ph idx="12" type="sldNum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18" name="Google Shape;418;p52"/>
          <p:cNvSpPr txBox="1"/>
          <p:nvPr>
            <p:ph idx="10" type="dt"/>
          </p:nvPr>
        </p:nvSpPr>
        <p:spPr>
          <a:xfrm>
            <a:off x="457200" y="6245225"/>
            <a:ext cx="2133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beçalho da Seção" type="secHead">
  <p:cSld name="SECTION_HEADER"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53"/>
          <p:cNvSpPr txBox="1"/>
          <p:nvPr>
            <p:ph type="title"/>
          </p:nvPr>
        </p:nvSpPr>
        <p:spPr>
          <a:xfrm>
            <a:off x="722313" y="4406900"/>
            <a:ext cx="7772400" cy="13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1" name="Google Shape;421;p53"/>
          <p:cNvSpPr txBox="1"/>
          <p:nvPr>
            <p:ph idx="1" type="body"/>
          </p:nvPr>
        </p:nvSpPr>
        <p:spPr>
          <a:xfrm>
            <a:off x="722313" y="2906713"/>
            <a:ext cx="7772400" cy="15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 sz="2000"/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040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980"/>
              <a:buNone/>
              <a:defRPr sz="1400"/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422" name="Google Shape;422;p53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3" name="Google Shape;423;p53"/>
          <p:cNvSpPr txBox="1"/>
          <p:nvPr>
            <p:ph idx="12" type="sldNum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24" name="Google Shape;424;p53"/>
          <p:cNvSpPr txBox="1"/>
          <p:nvPr>
            <p:ph idx="10" type="dt"/>
          </p:nvPr>
        </p:nvSpPr>
        <p:spPr>
          <a:xfrm>
            <a:off x="457200" y="6245225"/>
            <a:ext cx="2133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de título" type="title">
  <p:cSld name="TITLE"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55"/>
          <p:cNvSpPr txBox="1"/>
          <p:nvPr>
            <p:ph type="ctrTitle"/>
          </p:nvPr>
        </p:nvSpPr>
        <p:spPr>
          <a:xfrm>
            <a:off x="2971800" y="1828800"/>
            <a:ext cx="6019800" cy="220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50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7" name="Google Shape;447;p55"/>
          <p:cNvSpPr txBox="1"/>
          <p:nvPr>
            <p:ph idx="1" type="subTitle"/>
          </p:nvPr>
        </p:nvSpPr>
        <p:spPr>
          <a:xfrm>
            <a:off x="2971800" y="4267200"/>
            <a:ext cx="6019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680"/>
              </a:spcBef>
              <a:spcAft>
                <a:spcPts val="0"/>
              </a:spcAft>
              <a:buSzPts val="2550"/>
              <a:buFont typeface="Noto Sans Symbols"/>
              <a:buNone/>
              <a:defRPr sz="3400"/>
            </a:lvl1pPr>
            <a:lvl2pPr lvl="1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◻"/>
              <a:defRPr/>
            </a:lvl2pPr>
            <a:lvl3pPr lvl="2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7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260"/>
              <a:buChar char="◻"/>
              <a:defRPr/>
            </a:lvl4pPr>
            <a:lvl5pPr lvl="4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5pPr>
            <a:lvl6pPr lvl="5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6pPr>
            <a:lvl7pPr lvl="6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7pPr>
            <a:lvl8pPr lvl="7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8pPr>
            <a:lvl9pPr lvl="8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9pPr>
          </a:lstStyle>
          <a:p/>
        </p:txBody>
      </p:sp>
      <p:sp>
        <p:nvSpPr>
          <p:cNvPr id="448" name="Google Shape;448;p55"/>
          <p:cNvSpPr txBox="1"/>
          <p:nvPr>
            <p:ph idx="10" type="dt"/>
          </p:nvPr>
        </p:nvSpPr>
        <p:spPr>
          <a:xfrm>
            <a:off x="457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9" name="Google Shape;449;p55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0" name="Google Shape;450;p55"/>
          <p:cNvSpPr txBox="1"/>
          <p:nvPr>
            <p:ph idx="12" type="sldNum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 branco" type="blank">
  <p:cSld name="BLANK"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57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9" name="Google Shape;469;p57"/>
          <p:cNvSpPr txBox="1"/>
          <p:nvPr>
            <p:ph idx="12" type="sldNum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70" name="Google Shape;470;p57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texto vertical" type="vertTx">
  <p:cSld name="VERTICAL_TEXT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 txBox="1"/>
          <p:nvPr>
            <p:ph type="title"/>
          </p:nvPr>
        </p:nvSpPr>
        <p:spPr>
          <a:xfrm>
            <a:off x="457200" y="457200"/>
            <a:ext cx="8229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7"/>
          <p:cNvSpPr txBox="1"/>
          <p:nvPr>
            <p:ph idx="1" type="body"/>
          </p:nvPr>
        </p:nvSpPr>
        <p:spPr>
          <a:xfrm rot="5400000">
            <a:off x="2628900" y="-190500"/>
            <a:ext cx="3886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4325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■"/>
              <a:defRPr/>
            </a:lvl1pPr>
            <a:lvl2pPr indent="-32004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◻"/>
              <a:defRPr/>
            </a:lvl2pPr>
            <a:lvl3pPr indent="-302894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70"/>
              <a:buChar char="■"/>
              <a:defRPr/>
            </a:lvl3pPr>
            <a:lvl4pPr indent="-30861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260"/>
              <a:buChar char="◻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9pPr>
          </a:lstStyle>
          <a:p/>
        </p:txBody>
      </p:sp>
      <p:sp>
        <p:nvSpPr>
          <p:cNvPr id="73" name="Google Shape;73;p7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7"/>
          <p:cNvSpPr txBox="1"/>
          <p:nvPr>
            <p:ph idx="12" type="sldNum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5" name="Google Shape;75;p7"/>
          <p:cNvSpPr txBox="1"/>
          <p:nvPr>
            <p:ph idx="10" type="dt"/>
          </p:nvPr>
        </p:nvSpPr>
        <p:spPr>
          <a:xfrm>
            <a:off x="457200" y="6245225"/>
            <a:ext cx="2133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conteúdo" type="obj">
  <p:cSld name="OBJECT"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58"/>
          <p:cNvSpPr txBox="1"/>
          <p:nvPr>
            <p:ph type="title"/>
          </p:nvPr>
        </p:nvSpPr>
        <p:spPr>
          <a:xfrm>
            <a:off x="457200" y="457200"/>
            <a:ext cx="8229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3" name="Google Shape;473;p58"/>
          <p:cNvSpPr txBox="1"/>
          <p:nvPr>
            <p:ph idx="1" type="body"/>
          </p:nvPr>
        </p:nvSpPr>
        <p:spPr>
          <a:xfrm>
            <a:off x="457200" y="1981200"/>
            <a:ext cx="82296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4325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■"/>
              <a:defRPr/>
            </a:lvl1pPr>
            <a:lvl2pPr indent="-32004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◻"/>
              <a:defRPr/>
            </a:lvl2pPr>
            <a:lvl3pPr indent="-302894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70"/>
              <a:buChar char="■"/>
              <a:defRPr/>
            </a:lvl3pPr>
            <a:lvl4pPr indent="-30861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260"/>
              <a:buChar char="◻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9pPr>
          </a:lstStyle>
          <a:p/>
        </p:txBody>
      </p:sp>
      <p:sp>
        <p:nvSpPr>
          <p:cNvPr id="474" name="Google Shape;474;p58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5" name="Google Shape;475;p58"/>
          <p:cNvSpPr txBox="1"/>
          <p:nvPr>
            <p:ph idx="12" type="sldNum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76" name="Google Shape;476;p58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, texto e conteúdo" type="txAndObj">
  <p:cSld name="TEXT_AND_OBJECT"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59"/>
          <p:cNvSpPr txBox="1"/>
          <p:nvPr>
            <p:ph type="title"/>
          </p:nvPr>
        </p:nvSpPr>
        <p:spPr>
          <a:xfrm>
            <a:off x="457200" y="457200"/>
            <a:ext cx="8229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9" name="Google Shape;479;p59"/>
          <p:cNvSpPr txBox="1"/>
          <p:nvPr>
            <p:ph idx="1" type="body"/>
          </p:nvPr>
        </p:nvSpPr>
        <p:spPr>
          <a:xfrm>
            <a:off x="457200" y="1981200"/>
            <a:ext cx="40386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4325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■"/>
              <a:defRPr/>
            </a:lvl1pPr>
            <a:lvl2pPr indent="-32004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◻"/>
              <a:defRPr/>
            </a:lvl2pPr>
            <a:lvl3pPr indent="-302894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70"/>
              <a:buChar char="■"/>
              <a:defRPr/>
            </a:lvl3pPr>
            <a:lvl4pPr indent="-30861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260"/>
              <a:buChar char="◻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9pPr>
          </a:lstStyle>
          <a:p/>
        </p:txBody>
      </p:sp>
      <p:sp>
        <p:nvSpPr>
          <p:cNvPr id="480" name="Google Shape;480;p59"/>
          <p:cNvSpPr txBox="1"/>
          <p:nvPr>
            <p:ph idx="2" type="body"/>
          </p:nvPr>
        </p:nvSpPr>
        <p:spPr>
          <a:xfrm>
            <a:off x="4648200" y="1981200"/>
            <a:ext cx="40386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4325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■"/>
              <a:defRPr/>
            </a:lvl1pPr>
            <a:lvl2pPr indent="-32004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◻"/>
              <a:defRPr/>
            </a:lvl2pPr>
            <a:lvl3pPr indent="-302894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70"/>
              <a:buChar char="■"/>
              <a:defRPr/>
            </a:lvl3pPr>
            <a:lvl4pPr indent="-30861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260"/>
              <a:buChar char="◻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9pPr>
          </a:lstStyle>
          <a:p/>
        </p:txBody>
      </p:sp>
      <p:sp>
        <p:nvSpPr>
          <p:cNvPr id="481" name="Google Shape;481;p59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2" name="Google Shape;482;p59"/>
          <p:cNvSpPr txBox="1"/>
          <p:nvPr>
            <p:ph idx="12" type="sldNum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83" name="Google Shape;483;p59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texto verticais" type="vertTitleAndTx">
  <p:cSld name="VERTICAL_TITLE_AND_VERTICAL_TEXT"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60"/>
          <p:cNvSpPr txBox="1"/>
          <p:nvPr>
            <p:ph type="title"/>
          </p:nvPr>
        </p:nvSpPr>
        <p:spPr>
          <a:xfrm rot="5400000">
            <a:off x="4953000" y="2133600"/>
            <a:ext cx="54102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6" name="Google Shape;486;p60"/>
          <p:cNvSpPr txBox="1"/>
          <p:nvPr>
            <p:ph idx="1" type="body"/>
          </p:nvPr>
        </p:nvSpPr>
        <p:spPr>
          <a:xfrm rot="5400000">
            <a:off x="762000" y="152400"/>
            <a:ext cx="54102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4325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■"/>
              <a:defRPr/>
            </a:lvl1pPr>
            <a:lvl2pPr indent="-32004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◻"/>
              <a:defRPr/>
            </a:lvl2pPr>
            <a:lvl3pPr indent="-302894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70"/>
              <a:buChar char="■"/>
              <a:defRPr/>
            </a:lvl3pPr>
            <a:lvl4pPr indent="-30861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260"/>
              <a:buChar char="◻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9pPr>
          </a:lstStyle>
          <a:p/>
        </p:txBody>
      </p:sp>
      <p:sp>
        <p:nvSpPr>
          <p:cNvPr id="487" name="Google Shape;487;p60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8" name="Google Shape;488;p60"/>
          <p:cNvSpPr txBox="1"/>
          <p:nvPr>
            <p:ph idx="12" type="sldNum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89" name="Google Shape;489;p60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texto vertical" type="vertTx">
  <p:cSld name="VERTICAL_TEXT"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61"/>
          <p:cNvSpPr txBox="1"/>
          <p:nvPr>
            <p:ph type="title"/>
          </p:nvPr>
        </p:nvSpPr>
        <p:spPr>
          <a:xfrm>
            <a:off x="457200" y="457200"/>
            <a:ext cx="8229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61"/>
          <p:cNvSpPr txBox="1"/>
          <p:nvPr>
            <p:ph idx="1" type="body"/>
          </p:nvPr>
        </p:nvSpPr>
        <p:spPr>
          <a:xfrm rot="5400000">
            <a:off x="2628900" y="-190500"/>
            <a:ext cx="3886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4325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■"/>
              <a:defRPr/>
            </a:lvl1pPr>
            <a:lvl2pPr indent="-32004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◻"/>
              <a:defRPr/>
            </a:lvl2pPr>
            <a:lvl3pPr indent="-302894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70"/>
              <a:buChar char="■"/>
              <a:defRPr/>
            </a:lvl3pPr>
            <a:lvl4pPr indent="-30861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260"/>
              <a:buChar char="◻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9pPr>
          </a:lstStyle>
          <a:p/>
        </p:txBody>
      </p:sp>
      <p:sp>
        <p:nvSpPr>
          <p:cNvPr id="493" name="Google Shape;493;p61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4" name="Google Shape;494;p61"/>
          <p:cNvSpPr txBox="1"/>
          <p:nvPr>
            <p:ph idx="12" type="sldNum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95" name="Google Shape;495;p61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m com Legenda" type="picTx">
  <p:cSld name="PICTURE_WITH_CAPTION_TEXT"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62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62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Noto Sans Symbols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240"/>
              <a:buFont typeface="Noto Sans Symbols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2"/>
              </a:buClr>
              <a:buSzPts val="1560"/>
              <a:buFont typeface="Noto Sans Symbols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oto Sans Symbols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9" name="Google Shape;499;p62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05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65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63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500" name="Google Shape;500;p62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62"/>
          <p:cNvSpPr txBox="1"/>
          <p:nvPr>
            <p:ph idx="12" type="sldNum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02" name="Google Shape;502;p62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údo com Legenda" type="objTx">
  <p:cSld name="OBJECT_WITH_CAPTION_TEXT"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63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63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2400"/>
              <a:buChar char="■"/>
              <a:defRPr sz="3200"/>
            </a:lvl1pPr>
            <a:lvl2pPr indent="-37084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240"/>
              <a:buChar char="◻"/>
              <a:defRPr sz="2800"/>
            </a:lvl2pPr>
            <a:lvl3pPr indent="-32766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56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◻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▪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▪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▪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▪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▪"/>
              <a:defRPr sz="2000"/>
            </a:lvl9pPr>
          </a:lstStyle>
          <a:p/>
        </p:txBody>
      </p:sp>
      <p:sp>
        <p:nvSpPr>
          <p:cNvPr id="506" name="Google Shape;506;p63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05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65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63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507" name="Google Shape;507;p63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63"/>
          <p:cNvSpPr txBox="1"/>
          <p:nvPr>
            <p:ph idx="12" type="sldNum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09" name="Google Shape;509;p63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mente título" type="titleOnly">
  <p:cSld name="TITLE_ONLY"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64"/>
          <p:cNvSpPr txBox="1"/>
          <p:nvPr>
            <p:ph type="title"/>
          </p:nvPr>
        </p:nvSpPr>
        <p:spPr>
          <a:xfrm>
            <a:off x="457200" y="457200"/>
            <a:ext cx="8229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64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3" name="Google Shape;513;p64"/>
          <p:cNvSpPr txBox="1"/>
          <p:nvPr>
            <p:ph idx="12" type="sldNum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14" name="Google Shape;514;p64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ção" type="twoTxTwoObj">
  <p:cSld name="TWO_OBJECTS_WITH_TEXT"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6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7" name="Google Shape;517;p65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8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7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12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518" name="Google Shape;518;p65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800"/>
              <a:buChar char="■"/>
              <a:defRPr sz="2400"/>
            </a:lvl1pPr>
            <a:lvl2pPr indent="-3302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600"/>
              <a:buChar char="◻"/>
              <a:defRPr sz="2000"/>
            </a:lvl2pPr>
            <a:lvl3pPr indent="-302894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70"/>
              <a:buChar char="■"/>
              <a:defRPr sz="1800"/>
            </a:lvl3pPr>
            <a:lvl4pPr indent="-299719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120"/>
              <a:buChar char="◻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  <a:defRPr sz="1600"/>
            </a:lvl9pPr>
          </a:lstStyle>
          <a:p/>
        </p:txBody>
      </p:sp>
      <p:sp>
        <p:nvSpPr>
          <p:cNvPr id="519" name="Google Shape;519;p65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8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7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12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520" name="Google Shape;520;p65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800"/>
              <a:buChar char="■"/>
              <a:defRPr sz="2400"/>
            </a:lvl1pPr>
            <a:lvl2pPr indent="-3302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600"/>
              <a:buChar char="◻"/>
              <a:defRPr sz="2000"/>
            </a:lvl2pPr>
            <a:lvl3pPr indent="-302894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70"/>
              <a:buChar char="■"/>
              <a:defRPr sz="1800"/>
            </a:lvl3pPr>
            <a:lvl4pPr indent="-299719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120"/>
              <a:buChar char="◻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  <a:defRPr sz="1600"/>
            </a:lvl9pPr>
          </a:lstStyle>
          <a:p/>
        </p:txBody>
      </p:sp>
      <p:sp>
        <p:nvSpPr>
          <p:cNvPr id="521" name="Google Shape;521;p65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2" name="Google Shape;522;p65"/>
          <p:cNvSpPr txBox="1"/>
          <p:nvPr>
            <p:ph idx="12" type="sldNum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23" name="Google Shape;523;p65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uas Partes de Conteúdo" type="twoObj">
  <p:cSld name="TWO_OBJECTS"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66"/>
          <p:cNvSpPr txBox="1"/>
          <p:nvPr>
            <p:ph type="title"/>
          </p:nvPr>
        </p:nvSpPr>
        <p:spPr>
          <a:xfrm>
            <a:off x="457200" y="457200"/>
            <a:ext cx="8229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6" name="Google Shape;526;p66"/>
          <p:cNvSpPr txBox="1"/>
          <p:nvPr>
            <p:ph idx="1" type="body"/>
          </p:nvPr>
        </p:nvSpPr>
        <p:spPr>
          <a:xfrm>
            <a:off x="457200" y="1981200"/>
            <a:ext cx="40386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6195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100"/>
              <a:buChar char="■"/>
              <a:defRPr sz="2800"/>
            </a:lvl1pPr>
            <a:lvl2pPr indent="-350519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920"/>
              <a:buChar char="◻"/>
              <a:defRPr sz="2400"/>
            </a:lvl2pPr>
            <a:lvl3pPr indent="-31115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300"/>
              <a:buChar char="■"/>
              <a:defRPr sz="2000"/>
            </a:lvl3pPr>
            <a:lvl4pPr indent="-30861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260"/>
              <a:buChar char="◻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 sz="1800"/>
            </a:lvl9pPr>
          </a:lstStyle>
          <a:p/>
        </p:txBody>
      </p:sp>
      <p:sp>
        <p:nvSpPr>
          <p:cNvPr id="527" name="Google Shape;527;p66"/>
          <p:cNvSpPr txBox="1"/>
          <p:nvPr>
            <p:ph idx="2" type="body"/>
          </p:nvPr>
        </p:nvSpPr>
        <p:spPr>
          <a:xfrm>
            <a:off x="4648200" y="1981200"/>
            <a:ext cx="40386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6195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100"/>
              <a:buChar char="■"/>
              <a:defRPr sz="2800"/>
            </a:lvl1pPr>
            <a:lvl2pPr indent="-350519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920"/>
              <a:buChar char="◻"/>
              <a:defRPr sz="2400"/>
            </a:lvl2pPr>
            <a:lvl3pPr indent="-31115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300"/>
              <a:buChar char="■"/>
              <a:defRPr sz="2000"/>
            </a:lvl3pPr>
            <a:lvl4pPr indent="-30861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260"/>
              <a:buChar char="◻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 sz="1800"/>
            </a:lvl9pPr>
          </a:lstStyle>
          <a:p/>
        </p:txBody>
      </p:sp>
      <p:sp>
        <p:nvSpPr>
          <p:cNvPr id="528" name="Google Shape;528;p66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66"/>
          <p:cNvSpPr txBox="1"/>
          <p:nvPr>
            <p:ph idx="12" type="sldNum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30" name="Google Shape;530;p66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beçalho da Seção" type="secHead">
  <p:cSld name="SECTION_HEADER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67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67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 sz="2000"/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040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980"/>
              <a:buNone/>
              <a:defRPr sz="1400"/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534" name="Google Shape;534;p67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5" name="Google Shape;535;p67"/>
          <p:cNvSpPr txBox="1"/>
          <p:nvPr>
            <p:ph idx="12" type="sldNum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36" name="Google Shape;536;p67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m com Legenda" type="picTx">
  <p:cSld name="PICTURE_WITH_CAPTION_TEX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8"/>
          <p:cNvSpPr txBox="1"/>
          <p:nvPr>
            <p:ph type="title"/>
          </p:nvPr>
        </p:nvSpPr>
        <p:spPr>
          <a:xfrm>
            <a:off x="1792288" y="4800600"/>
            <a:ext cx="5486400" cy="566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8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Noto Sans Symbols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240"/>
              <a:buFont typeface="Noto Sans Symbols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2"/>
              </a:buClr>
              <a:buSzPts val="1560"/>
              <a:buFont typeface="Noto Sans Symbols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oto Sans Symbols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9" name="Google Shape;79;p8"/>
          <p:cNvSpPr txBox="1"/>
          <p:nvPr>
            <p:ph idx="1" type="body"/>
          </p:nvPr>
        </p:nvSpPr>
        <p:spPr>
          <a:xfrm>
            <a:off x="1792288" y="5367338"/>
            <a:ext cx="5486400" cy="8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05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65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63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80" name="Google Shape;80;p8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8"/>
          <p:cNvSpPr txBox="1"/>
          <p:nvPr>
            <p:ph idx="12" type="sldNum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2" name="Google Shape;82;p8"/>
          <p:cNvSpPr txBox="1"/>
          <p:nvPr>
            <p:ph idx="10" type="dt"/>
          </p:nvPr>
        </p:nvSpPr>
        <p:spPr>
          <a:xfrm>
            <a:off x="457200" y="6245225"/>
            <a:ext cx="2133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de título" type="title">
  <p:cSld name="TITLE"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69"/>
          <p:cNvSpPr txBox="1"/>
          <p:nvPr>
            <p:ph type="ctrTitle"/>
          </p:nvPr>
        </p:nvSpPr>
        <p:spPr>
          <a:xfrm>
            <a:off x="2971800" y="1828800"/>
            <a:ext cx="6019800" cy="220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9" name="Google Shape;559;p69"/>
          <p:cNvSpPr txBox="1"/>
          <p:nvPr>
            <p:ph idx="1" type="subTitle"/>
          </p:nvPr>
        </p:nvSpPr>
        <p:spPr>
          <a:xfrm>
            <a:off x="2971800" y="4267200"/>
            <a:ext cx="6019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680"/>
              </a:spcBef>
              <a:spcAft>
                <a:spcPts val="0"/>
              </a:spcAft>
              <a:buClr>
                <a:schemeClr val="lt2"/>
              </a:buClr>
              <a:buSzPts val="2550"/>
              <a:buFont typeface="Noto Sans Symbols"/>
              <a:buNone/>
              <a:defRPr b="0" i="0" sz="3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240"/>
              <a:buFont typeface="Noto Sans Symbols"/>
              <a:buChar char="◻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2"/>
              </a:buClr>
              <a:buSzPts val="1560"/>
              <a:buFont typeface="Noto Sans Symbols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oto Sans Symbols"/>
              <a:buChar char="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0" name="Google Shape;560;p69"/>
          <p:cNvSpPr txBox="1"/>
          <p:nvPr>
            <p:ph idx="10" type="dt"/>
          </p:nvPr>
        </p:nvSpPr>
        <p:spPr>
          <a:xfrm>
            <a:off x="457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1" name="Google Shape;561;p69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2" name="Google Shape;562;p69"/>
          <p:cNvSpPr txBox="1"/>
          <p:nvPr>
            <p:ph idx="12" type="sldNum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 branco" type="blank">
  <p:cSld name="BLANK"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71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1" name="Google Shape;581;p71"/>
          <p:cNvSpPr txBox="1"/>
          <p:nvPr>
            <p:ph idx="12" type="sldNum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82" name="Google Shape;582;p71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de título" showMasterSp="0" type="title">
  <p:cSld name="TITLE"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4" name="Google Shape;584;p72"/>
          <p:cNvGrpSpPr/>
          <p:nvPr/>
        </p:nvGrpSpPr>
        <p:grpSpPr>
          <a:xfrm>
            <a:off x="0" y="0"/>
            <a:ext cx="9144000" cy="6858000"/>
            <a:chOff x="0" y="0"/>
            <a:chExt cx="5760" cy="4320"/>
          </a:xfrm>
        </p:grpSpPr>
        <p:sp>
          <p:nvSpPr>
            <p:cNvPr id="585" name="Google Shape;585;p72"/>
            <p:cNvSpPr/>
            <p:nvPr/>
          </p:nvSpPr>
          <p:spPr>
            <a:xfrm>
              <a:off x="0" y="0"/>
              <a:ext cx="2208" cy="4320"/>
            </a:xfrm>
            <a:prstGeom prst="rect">
              <a:avLst/>
            </a:prstGeom>
            <a:gradFill>
              <a:gsLst>
                <a:gs pos="0">
                  <a:schemeClr val="folHlink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86" name="Google Shape;586;p72"/>
            <p:cNvSpPr/>
            <p:nvPr/>
          </p:nvSpPr>
          <p:spPr>
            <a:xfrm>
              <a:off x="1081" y="1065"/>
              <a:ext cx="4679" cy="1596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grpSp>
          <p:nvGrpSpPr>
            <p:cNvPr id="587" name="Google Shape;587;p72"/>
            <p:cNvGrpSpPr/>
            <p:nvPr/>
          </p:nvGrpSpPr>
          <p:grpSpPr>
            <a:xfrm>
              <a:off x="0" y="672"/>
              <a:ext cx="1806" cy="1989"/>
              <a:chOff x="0" y="672"/>
              <a:chExt cx="1806" cy="1989"/>
            </a:xfrm>
          </p:grpSpPr>
          <p:sp>
            <p:nvSpPr>
              <p:cNvPr id="588" name="Google Shape;588;p72"/>
              <p:cNvSpPr/>
              <p:nvPr/>
            </p:nvSpPr>
            <p:spPr>
              <a:xfrm>
                <a:off x="361" y="2257"/>
                <a:ext cx="363" cy="404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589" name="Google Shape;589;p72"/>
              <p:cNvSpPr/>
              <p:nvPr/>
            </p:nvSpPr>
            <p:spPr>
              <a:xfrm>
                <a:off x="1081" y="1065"/>
                <a:ext cx="362" cy="405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590" name="Google Shape;590;p72"/>
              <p:cNvSpPr/>
              <p:nvPr/>
            </p:nvSpPr>
            <p:spPr>
              <a:xfrm>
                <a:off x="1437" y="672"/>
                <a:ext cx="369" cy="400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591" name="Google Shape;591;p72"/>
              <p:cNvSpPr/>
              <p:nvPr/>
            </p:nvSpPr>
            <p:spPr>
              <a:xfrm>
                <a:off x="719" y="2257"/>
                <a:ext cx="368" cy="404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592" name="Google Shape;592;p72"/>
              <p:cNvSpPr/>
              <p:nvPr/>
            </p:nvSpPr>
            <p:spPr>
              <a:xfrm>
                <a:off x="1437" y="1065"/>
                <a:ext cx="369" cy="40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593" name="Google Shape;593;p72"/>
              <p:cNvSpPr/>
              <p:nvPr/>
            </p:nvSpPr>
            <p:spPr>
              <a:xfrm>
                <a:off x="719" y="1464"/>
                <a:ext cx="368" cy="399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594" name="Google Shape;594;p72"/>
              <p:cNvSpPr/>
              <p:nvPr/>
            </p:nvSpPr>
            <p:spPr>
              <a:xfrm>
                <a:off x="0" y="1464"/>
                <a:ext cx="367" cy="399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595" name="Google Shape;595;p72"/>
              <p:cNvSpPr/>
              <p:nvPr/>
            </p:nvSpPr>
            <p:spPr>
              <a:xfrm>
                <a:off x="1081" y="1464"/>
                <a:ext cx="362" cy="399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596" name="Google Shape;596;p72"/>
              <p:cNvSpPr/>
              <p:nvPr/>
            </p:nvSpPr>
            <p:spPr>
              <a:xfrm>
                <a:off x="361" y="1857"/>
                <a:ext cx="363" cy="406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597" name="Google Shape;597;p72"/>
              <p:cNvSpPr/>
              <p:nvPr/>
            </p:nvSpPr>
            <p:spPr>
              <a:xfrm>
                <a:off x="719" y="1857"/>
                <a:ext cx="368" cy="40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</p:grpSp>
      </p:grpSp>
      <p:sp>
        <p:nvSpPr>
          <p:cNvPr id="598" name="Google Shape;598;p72"/>
          <p:cNvSpPr txBox="1"/>
          <p:nvPr>
            <p:ph type="ctrTitle"/>
          </p:nvPr>
        </p:nvSpPr>
        <p:spPr>
          <a:xfrm>
            <a:off x="2971800" y="1828800"/>
            <a:ext cx="6019800" cy="220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50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9" name="Google Shape;599;p72"/>
          <p:cNvSpPr txBox="1"/>
          <p:nvPr>
            <p:ph idx="1" type="subTitle"/>
          </p:nvPr>
        </p:nvSpPr>
        <p:spPr>
          <a:xfrm>
            <a:off x="2971800" y="4267200"/>
            <a:ext cx="6019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680"/>
              </a:spcBef>
              <a:spcAft>
                <a:spcPts val="0"/>
              </a:spcAft>
              <a:buSzPts val="2550"/>
              <a:buFont typeface="Noto Sans Symbols"/>
              <a:buNone/>
              <a:defRPr sz="3400"/>
            </a:lvl1pPr>
            <a:lvl2pPr lvl="1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◻"/>
              <a:defRPr/>
            </a:lvl2pPr>
            <a:lvl3pPr lvl="2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7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260"/>
              <a:buChar char="◻"/>
              <a:defRPr/>
            </a:lvl4pPr>
            <a:lvl5pPr lvl="4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5pPr>
            <a:lvl6pPr lvl="5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6pPr>
            <a:lvl7pPr lvl="6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7pPr>
            <a:lvl8pPr lvl="7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8pPr>
            <a:lvl9pPr lvl="8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9pPr>
          </a:lstStyle>
          <a:p/>
        </p:txBody>
      </p:sp>
      <p:sp>
        <p:nvSpPr>
          <p:cNvPr id="600" name="Google Shape;600;p72"/>
          <p:cNvSpPr txBox="1"/>
          <p:nvPr>
            <p:ph idx="10" type="dt"/>
          </p:nvPr>
        </p:nvSpPr>
        <p:spPr>
          <a:xfrm>
            <a:off x="457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72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72"/>
          <p:cNvSpPr txBox="1"/>
          <p:nvPr>
            <p:ph idx="12" type="sldNum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conteúdo" type="obj">
  <p:cSld name="OBJEC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73"/>
          <p:cNvSpPr txBox="1"/>
          <p:nvPr>
            <p:ph type="title"/>
          </p:nvPr>
        </p:nvSpPr>
        <p:spPr>
          <a:xfrm>
            <a:off x="457200" y="457200"/>
            <a:ext cx="8229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73"/>
          <p:cNvSpPr txBox="1"/>
          <p:nvPr>
            <p:ph idx="1" type="body"/>
          </p:nvPr>
        </p:nvSpPr>
        <p:spPr>
          <a:xfrm>
            <a:off x="457200" y="1981200"/>
            <a:ext cx="82296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4325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■"/>
              <a:defRPr/>
            </a:lvl1pPr>
            <a:lvl2pPr indent="-32004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◻"/>
              <a:defRPr/>
            </a:lvl2pPr>
            <a:lvl3pPr indent="-302894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70"/>
              <a:buChar char="■"/>
              <a:defRPr/>
            </a:lvl3pPr>
            <a:lvl4pPr indent="-30861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260"/>
              <a:buChar char="◻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9pPr>
          </a:lstStyle>
          <a:p/>
        </p:txBody>
      </p:sp>
      <p:sp>
        <p:nvSpPr>
          <p:cNvPr id="606" name="Google Shape;606;p73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7" name="Google Shape;607;p73"/>
          <p:cNvSpPr txBox="1"/>
          <p:nvPr>
            <p:ph idx="12" type="sldNum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08" name="Google Shape;608;p73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beçalho da Seção" type="secHead">
  <p:cSld name="SECTION_HEADER"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74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74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 sz="2000"/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040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980"/>
              <a:buNone/>
              <a:defRPr sz="1400"/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612" name="Google Shape;612;p74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3" name="Google Shape;613;p74"/>
          <p:cNvSpPr txBox="1"/>
          <p:nvPr>
            <p:ph idx="12" type="sldNum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14" name="Google Shape;614;p74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uas Partes de Conteúdo" type="twoObj">
  <p:cSld name="TWO_OBJECTS"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75"/>
          <p:cNvSpPr txBox="1"/>
          <p:nvPr>
            <p:ph type="title"/>
          </p:nvPr>
        </p:nvSpPr>
        <p:spPr>
          <a:xfrm>
            <a:off x="457200" y="457200"/>
            <a:ext cx="8229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75"/>
          <p:cNvSpPr txBox="1"/>
          <p:nvPr>
            <p:ph idx="1" type="body"/>
          </p:nvPr>
        </p:nvSpPr>
        <p:spPr>
          <a:xfrm>
            <a:off x="457200" y="1981200"/>
            <a:ext cx="40386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6195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100"/>
              <a:buChar char="■"/>
              <a:defRPr sz="2800"/>
            </a:lvl1pPr>
            <a:lvl2pPr indent="-350519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920"/>
              <a:buChar char="◻"/>
              <a:defRPr sz="2400"/>
            </a:lvl2pPr>
            <a:lvl3pPr indent="-31115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300"/>
              <a:buChar char="■"/>
              <a:defRPr sz="2000"/>
            </a:lvl3pPr>
            <a:lvl4pPr indent="-30861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260"/>
              <a:buChar char="◻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 sz="1800"/>
            </a:lvl9pPr>
          </a:lstStyle>
          <a:p/>
        </p:txBody>
      </p:sp>
      <p:sp>
        <p:nvSpPr>
          <p:cNvPr id="618" name="Google Shape;618;p75"/>
          <p:cNvSpPr txBox="1"/>
          <p:nvPr>
            <p:ph idx="2" type="body"/>
          </p:nvPr>
        </p:nvSpPr>
        <p:spPr>
          <a:xfrm>
            <a:off x="4648200" y="1981200"/>
            <a:ext cx="40386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6195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100"/>
              <a:buChar char="■"/>
              <a:defRPr sz="2800"/>
            </a:lvl1pPr>
            <a:lvl2pPr indent="-350519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920"/>
              <a:buChar char="◻"/>
              <a:defRPr sz="2400"/>
            </a:lvl2pPr>
            <a:lvl3pPr indent="-31115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300"/>
              <a:buChar char="■"/>
              <a:defRPr sz="2000"/>
            </a:lvl3pPr>
            <a:lvl4pPr indent="-30861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260"/>
              <a:buChar char="◻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 sz="1800"/>
            </a:lvl9pPr>
          </a:lstStyle>
          <a:p/>
        </p:txBody>
      </p:sp>
      <p:sp>
        <p:nvSpPr>
          <p:cNvPr id="619" name="Google Shape;619;p75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0" name="Google Shape;620;p75"/>
          <p:cNvSpPr txBox="1"/>
          <p:nvPr>
            <p:ph idx="12" type="sldNum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21" name="Google Shape;621;p75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ção" type="twoTxTwoObj">
  <p:cSld name="TWO_OBJECTS_WITH_TEXT"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7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76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8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7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12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625" name="Google Shape;625;p76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800"/>
              <a:buChar char="■"/>
              <a:defRPr sz="2400"/>
            </a:lvl1pPr>
            <a:lvl2pPr indent="-3302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600"/>
              <a:buChar char="◻"/>
              <a:defRPr sz="2000"/>
            </a:lvl2pPr>
            <a:lvl3pPr indent="-302894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70"/>
              <a:buChar char="■"/>
              <a:defRPr sz="1800"/>
            </a:lvl3pPr>
            <a:lvl4pPr indent="-299719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120"/>
              <a:buChar char="◻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  <a:defRPr sz="1600"/>
            </a:lvl9pPr>
          </a:lstStyle>
          <a:p/>
        </p:txBody>
      </p:sp>
      <p:sp>
        <p:nvSpPr>
          <p:cNvPr id="626" name="Google Shape;626;p76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8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7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12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627" name="Google Shape;627;p76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800"/>
              <a:buChar char="■"/>
              <a:defRPr sz="2400"/>
            </a:lvl1pPr>
            <a:lvl2pPr indent="-3302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600"/>
              <a:buChar char="◻"/>
              <a:defRPr sz="2000"/>
            </a:lvl2pPr>
            <a:lvl3pPr indent="-302894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70"/>
              <a:buChar char="■"/>
              <a:defRPr sz="1800"/>
            </a:lvl3pPr>
            <a:lvl4pPr indent="-299719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120"/>
              <a:buChar char="◻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  <a:defRPr sz="1600"/>
            </a:lvl9pPr>
          </a:lstStyle>
          <a:p/>
        </p:txBody>
      </p:sp>
      <p:sp>
        <p:nvSpPr>
          <p:cNvPr id="628" name="Google Shape;628;p76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9" name="Google Shape;629;p76"/>
          <p:cNvSpPr txBox="1"/>
          <p:nvPr>
            <p:ph idx="12" type="sldNum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30" name="Google Shape;630;p76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mente título" type="titleOnly">
  <p:cSld name="TITLE_ONLY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77"/>
          <p:cNvSpPr txBox="1"/>
          <p:nvPr>
            <p:ph type="title"/>
          </p:nvPr>
        </p:nvSpPr>
        <p:spPr>
          <a:xfrm>
            <a:off x="457200" y="457200"/>
            <a:ext cx="8229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77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4" name="Google Shape;634;p77"/>
          <p:cNvSpPr txBox="1"/>
          <p:nvPr>
            <p:ph idx="12" type="sldNum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35" name="Google Shape;635;p77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údo com Legenda" type="objTx">
  <p:cSld name="OBJECT_WITH_CAPTION_TEXT"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78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8" name="Google Shape;638;p78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2400"/>
              <a:buChar char="■"/>
              <a:defRPr sz="3200"/>
            </a:lvl1pPr>
            <a:lvl2pPr indent="-37084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240"/>
              <a:buChar char="◻"/>
              <a:defRPr sz="2800"/>
            </a:lvl2pPr>
            <a:lvl3pPr indent="-32766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56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◻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▪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▪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▪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▪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▪"/>
              <a:defRPr sz="2000"/>
            </a:lvl9pPr>
          </a:lstStyle>
          <a:p/>
        </p:txBody>
      </p:sp>
      <p:sp>
        <p:nvSpPr>
          <p:cNvPr id="639" name="Google Shape;639;p78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05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65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63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640" name="Google Shape;640;p78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78"/>
          <p:cNvSpPr txBox="1"/>
          <p:nvPr>
            <p:ph idx="12" type="sldNum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42" name="Google Shape;642;p78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m com Legenda" type="picTx">
  <p:cSld name="PICTURE_WITH_CAPTION_TEX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79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79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Noto Sans Symbols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240"/>
              <a:buFont typeface="Noto Sans Symbols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2"/>
              </a:buClr>
              <a:buSzPts val="1560"/>
              <a:buFont typeface="Noto Sans Symbols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oto Sans Symbols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46" name="Google Shape;646;p79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05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65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63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647" name="Google Shape;647;p79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79"/>
          <p:cNvSpPr txBox="1"/>
          <p:nvPr>
            <p:ph idx="12" type="sldNum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49" name="Google Shape;649;p79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údo com Legenda" type="objTx">
  <p:cSld name="OBJECT_WITH_CAPTION_TEXT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9"/>
          <p:cNvSpPr txBox="1"/>
          <p:nvPr>
            <p:ph type="title"/>
          </p:nvPr>
        </p:nvSpPr>
        <p:spPr>
          <a:xfrm>
            <a:off x="457200" y="273050"/>
            <a:ext cx="3008400" cy="1161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9"/>
          <p:cNvSpPr txBox="1"/>
          <p:nvPr>
            <p:ph idx="1" type="body"/>
          </p:nvPr>
        </p:nvSpPr>
        <p:spPr>
          <a:xfrm>
            <a:off x="3575050" y="273050"/>
            <a:ext cx="5111700" cy="58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2400"/>
              <a:buChar char="■"/>
              <a:defRPr sz="3200"/>
            </a:lvl1pPr>
            <a:lvl2pPr indent="-37084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240"/>
              <a:buChar char="◻"/>
              <a:defRPr sz="2800"/>
            </a:lvl2pPr>
            <a:lvl3pPr indent="-32766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56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◻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▪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▪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▪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▪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▪"/>
              <a:defRPr sz="2000"/>
            </a:lvl9pPr>
          </a:lstStyle>
          <a:p/>
        </p:txBody>
      </p:sp>
      <p:sp>
        <p:nvSpPr>
          <p:cNvPr id="86" name="Google Shape;86;p9"/>
          <p:cNvSpPr txBox="1"/>
          <p:nvPr>
            <p:ph idx="2" type="body"/>
          </p:nvPr>
        </p:nvSpPr>
        <p:spPr>
          <a:xfrm>
            <a:off x="457200" y="1435100"/>
            <a:ext cx="3008400" cy="46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05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65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63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87" name="Google Shape;87;p9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9"/>
          <p:cNvSpPr txBox="1"/>
          <p:nvPr>
            <p:ph idx="12" type="sldNum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9" name="Google Shape;89;p9"/>
          <p:cNvSpPr txBox="1"/>
          <p:nvPr>
            <p:ph idx="10" type="dt"/>
          </p:nvPr>
        </p:nvSpPr>
        <p:spPr>
          <a:xfrm>
            <a:off x="457200" y="6245225"/>
            <a:ext cx="2133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texto vertical" type="vertTx">
  <p:cSld name="VERTICAL_TEXT"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80"/>
          <p:cNvSpPr txBox="1"/>
          <p:nvPr>
            <p:ph type="title"/>
          </p:nvPr>
        </p:nvSpPr>
        <p:spPr>
          <a:xfrm>
            <a:off x="457200" y="457200"/>
            <a:ext cx="8229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2" name="Google Shape;652;p80"/>
          <p:cNvSpPr txBox="1"/>
          <p:nvPr>
            <p:ph idx="1" type="body"/>
          </p:nvPr>
        </p:nvSpPr>
        <p:spPr>
          <a:xfrm rot="5400000">
            <a:off x="2628900" y="-190500"/>
            <a:ext cx="3886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4325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■"/>
              <a:defRPr/>
            </a:lvl1pPr>
            <a:lvl2pPr indent="-32004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◻"/>
              <a:defRPr/>
            </a:lvl2pPr>
            <a:lvl3pPr indent="-302894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70"/>
              <a:buChar char="■"/>
              <a:defRPr/>
            </a:lvl3pPr>
            <a:lvl4pPr indent="-30861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260"/>
              <a:buChar char="◻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9pPr>
          </a:lstStyle>
          <a:p/>
        </p:txBody>
      </p:sp>
      <p:sp>
        <p:nvSpPr>
          <p:cNvPr id="653" name="Google Shape;653;p80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80"/>
          <p:cNvSpPr txBox="1"/>
          <p:nvPr>
            <p:ph idx="12" type="sldNum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55" name="Google Shape;655;p80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texto verticais" type="vertTitleAndTx">
  <p:cSld name="VERTICAL_TITLE_AND_VERTICAL_TEXT"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81"/>
          <p:cNvSpPr txBox="1"/>
          <p:nvPr>
            <p:ph type="title"/>
          </p:nvPr>
        </p:nvSpPr>
        <p:spPr>
          <a:xfrm rot="5400000">
            <a:off x="4953000" y="2133600"/>
            <a:ext cx="54102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8" name="Google Shape;658;p81"/>
          <p:cNvSpPr txBox="1"/>
          <p:nvPr>
            <p:ph idx="1" type="body"/>
          </p:nvPr>
        </p:nvSpPr>
        <p:spPr>
          <a:xfrm rot="5400000">
            <a:off x="762000" y="152400"/>
            <a:ext cx="54102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4325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■"/>
              <a:defRPr/>
            </a:lvl1pPr>
            <a:lvl2pPr indent="-32004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◻"/>
              <a:defRPr/>
            </a:lvl2pPr>
            <a:lvl3pPr indent="-302894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70"/>
              <a:buChar char="■"/>
              <a:defRPr/>
            </a:lvl3pPr>
            <a:lvl4pPr indent="-30861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260"/>
              <a:buChar char="◻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9pPr>
          </a:lstStyle>
          <a:p/>
        </p:txBody>
      </p:sp>
      <p:sp>
        <p:nvSpPr>
          <p:cNvPr id="659" name="Google Shape;659;p81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0" name="Google Shape;660;p81"/>
          <p:cNvSpPr txBox="1"/>
          <p:nvPr>
            <p:ph idx="12" type="sldNum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61" name="Google Shape;661;p81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, texto e conteúdo" type="txAndObj">
  <p:cSld name="TEXT_AND_OBJEC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82"/>
          <p:cNvSpPr txBox="1"/>
          <p:nvPr>
            <p:ph type="title"/>
          </p:nvPr>
        </p:nvSpPr>
        <p:spPr>
          <a:xfrm>
            <a:off x="457200" y="457200"/>
            <a:ext cx="8229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82"/>
          <p:cNvSpPr txBox="1"/>
          <p:nvPr>
            <p:ph idx="1" type="body"/>
          </p:nvPr>
        </p:nvSpPr>
        <p:spPr>
          <a:xfrm>
            <a:off x="457200" y="1981200"/>
            <a:ext cx="40386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4325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■"/>
              <a:defRPr/>
            </a:lvl1pPr>
            <a:lvl2pPr indent="-32004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◻"/>
              <a:defRPr/>
            </a:lvl2pPr>
            <a:lvl3pPr indent="-302894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70"/>
              <a:buChar char="■"/>
              <a:defRPr/>
            </a:lvl3pPr>
            <a:lvl4pPr indent="-30861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260"/>
              <a:buChar char="◻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9pPr>
          </a:lstStyle>
          <a:p/>
        </p:txBody>
      </p:sp>
      <p:sp>
        <p:nvSpPr>
          <p:cNvPr id="665" name="Google Shape;665;p82"/>
          <p:cNvSpPr txBox="1"/>
          <p:nvPr>
            <p:ph idx="2" type="body"/>
          </p:nvPr>
        </p:nvSpPr>
        <p:spPr>
          <a:xfrm>
            <a:off x="4648200" y="1981200"/>
            <a:ext cx="40386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4325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■"/>
              <a:defRPr/>
            </a:lvl1pPr>
            <a:lvl2pPr indent="-32004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◻"/>
              <a:defRPr/>
            </a:lvl2pPr>
            <a:lvl3pPr indent="-302894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70"/>
              <a:buChar char="■"/>
              <a:defRPr/>
            </a:lvl3pPr>
            <a:lvl4pPr indent="-30861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260"/>
              <a:buChar char="◻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9pPr>
          </a:lstStyle>
          <a:p/>
        </p:txBody>
      </p:sp>
      <p:sp>
        <p:nvSpPr>
          <p:cNvPr id="666" name="Google Shape;666;p82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82"/>
          <p:cNvSpPr txBox="1"/>
          <p:nvPr>
            <p:ph idx="12" type="sldNum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68" name="Google Shape;668;p82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de título" type="title">
  <p:cSld name="TITLE"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84"/>
          <p:cNvSpPr txBox="1"/>
          <p:nvPr>
            <p:ph type="ctrTitle"/>
          </p:nvPr>
        </p:nvSpPr>
        <p:spPr>
          <a:xfrm>
            <a:off x="2971800" y="1828800"/>
            <a:ext cx="6019800" cy="220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50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1" name="Google Shape;691;p84"/>
          <p:cNvSpPr txBox="1"/>
          <p:nvPr>
            <p:ph idx="1" type="subTitle"/>
          </p:nvPr>
        </p:nvSpPr>
        <p:spPr>
          <a:xfrm>
            <a:off x="2971800" y="4267200"/>
            <a:ext cx="6019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680"/>
              </a:spcBef>
              <a:spcAft>
                <a:spcPts val="0"/>
              </a:spcAft>
              <a:buSzPts val="2550"/>
              <a:buFont typeface="Noto Sans Symbols"/>
              <a:buNone/>
              <a:defRPr sz="3400"/>
            </a:lvl1pPr>
            <a:lvl2pPr lvl="1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◻"/>
              <a:defRPr/>
            </a:lvl2pPr>
            <a:lvl3pPr lvl="2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7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260"/>
              <a:buChar char="◻"/>
              <a:defRPr/>
            </a:lvl4pPr>
            <a:lvl5pPr lvl="4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5pPr>
            <a:lvl6pPr lvl="5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6pPr>
            <a:lvl7pPr lvl="6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7pPr>
            <a:lvl8pPr lvl="7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8pPr>
            <a:lvl9pPr lvl="8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9pPr>
          </a:lstStyle>
          <a:p/>
        </p:txBody>
      </p:sp>
      <p:sp>
        <p:nvSpPr>
          <p:cNvPr id="692" name="Google Shape;692;p84"/>
          <p:cNvSpPr txBox="1"/>
          <p:nvPr>
            <p:ph idx="10" type="dt"/>
          </p:nvPr>
        </p:nvSpPr>
        <p:spPr>
          <a:xfrm>
            <a:off x="457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84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4" name="Google Shape;694;p84"/>
          <p:cNvSpPr txBox="1"/>
          <p:nvPr>
            <p:ph idx="12" type="sldNum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 branco" type="blank">
  <p:cSld name="BLANK"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86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3" name="Google Shape;713;p86"/>
          <p:cNvSpPr txBox="1"/>
          <p:nvPr>
            <p:ph idx="12" type="sldNum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14" name="Google Shape;714;p86"/>
          <p:cNvSpPr txBox="1"/>
          <p:nvPr>
            <p:ph idx="10" type="dt"/>
          </p:nvPr>
        </p:nvSpPr>
        <p:spPr>
          <a:xfrm>
            <a:off x="457200" y="6245225"/>
            <a:ext cx="2133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conteúdo" type="obj">
  <p:cSld name="OBJECT"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87"/>
          <p:cNvSpPr txBox="1"/>
          <p:nvPr>
            <p:ph type="title"/>
          </p:nvPr>
        </p:nvSpPr>
        <p:spPr>
          <a:xfrm>
            <a:off x="457200" y="457200"/>
            <a:ext cx="8229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7" name="Google Shape;717;p87"/>
          <p:cNvSpPr txBox="1"/>
          <p:nvPr>
            <p:ph idx="1" type="body"/>
          </p:nvPr>
        </p:nvSpPr>
        <p:spPr>
          <a:xfrm>
            <a:off x="457200" y="1981200"/>
            <a:ext cx="82296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4325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■"/>
              <a:defRPr/>
            </a:lvl1pPr>
            <a:lvl2pPr indent="-32004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◻"/>
              <a:defRPr/>
            </a:lvl2pPr>
            <a:lvl3pPr indent="-302894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70"/>
              <a:buChar char="■"/>
              <a:defRPr/>
            </a:lvl3pPr>
            <a:lvl4pPr indent="-30861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260"/>
              <a:buChar char="◻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9pPr>
          </a:lstStyle>
          <a:p/>
        </p:txBody>
      </p:sp>
      <p:sp>
        <p:nvSpPr>
          <p:cNvPr id="718" name="Google Shape;718;p87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9" name="Google Shape;719;p87"/>
          <p:cNvSpPr txBox="1"/>
          <p:nvPr>
            <p:ph idx="12" type="sldNum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20" name="Google Shape;720;p87"/>
          <p:cNvSpPr txBox="1"/>
          <p:nvPr>
            <p:ph idx="10" type="dt"/>
          </p:nvPr>
        </p:nvSpPr>
        <p:spPr>
          <a:xfrm>
            <a:off x="457200" y="6245225"/>
            <a:ext cx="2133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, texto e conteúdo" type="txAndObj">
  <p:cSld name="TEXT_AND_OBJECT"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88"/>
          <p:cNvSpPr txBox="1"/>
          <p:nvPr>
            <p:ph type="title"/>
          </p:nvPr>
        </p:nvSpPr>
        <p:spPr>
          <a:xfrm>
            <a:off x="457200" y="457200"/>
            <a:ext cx="8229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3" name="Google Shape;723;p88"/>
          <p:cNvSpPr txBox="1"/>
          <p:nvPr>
            <p:ph idx="1" type="body"/>
          </p:nvPr>
        </p:nvSpPr>
        <p:spPr>
          <a:xfrm>
            <a:off x="457200" y="1981200"/>
            <a:ext cx="40386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4325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■"/>
              <a:defRPr/>
            </a:lvl1pPr>
            <a:lvl2pPr indent="-32004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◻"/>
              <a:defRPr/>
            </a:lvl2pPr>
            <a:lvl3pPr indent="-302894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70"/>
              <a:buChar char="■"/>
              <a:defRPr/>
            </a:lvl3pPr>
            <a:lvl4pPr indent="-30861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260"/>
              <a:buChar char="◻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9pPr>
          </a:lstStyle>
          <a:p/>
        </p:txBody>
      </p:sp>
      <p:sp>
        <p:nvSpPr>
          <p:cNvPr id="724" name="Google Shape;724;p88"/>
          <p:cNvSpPr txBox="1"/>
          <p:nvPr>
            <p:ph idx="2" type="body"/>
          </p:nvPr>
        </p:nvSpPr>
        <p:spPr>
          <a:xfrm>
            <a:off x="4648200" y="1981200"/>
            <a:ext cx="40386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4325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■"/>
              <a:defRPr/>
            </a:lvl1pPr>
            <a:lvl2pPr indent="-32004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◻"/>
              <a:defRPr/>
            </a:lvl2pPr>
            <a:lvl3pPr indent="-302894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70"/>
              <a:buChar char="■"/>
              <a:defRPr/>
            </a:lvl3pPr>
            <a:lvl4pPr indent="-30861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260"/>
              <a:buChar char="◻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9pPr>
          </a:lstStyle>
          <a:p/>
        </p:txBody>
      </p:sp>
      <p:sp>
        <p:nvSpPr>
          <p:cNvPr id="725" name="Google Shape;725;p88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6" name="Google Shape;726;p88"/>
          <p:cNvSpPr txBox="1"/>
          <p:nvPr>
            <p:ph idx="12" type="sldNum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27" name="Google Shape;727;p88"/>
          <p:cNvSpPr txBox="1"/>
          <p:nvPr>
            <p:ph idx="10" type="dt"/>
          </p:nvPr>
        </p:nvSpPr>
        <p:spPr>
          <a:xfrm>
            <a:off x="457200" y="6245225"/>
            <a:ext cx="2133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texto verticais" type="vertTitleAndTx">
  <p:cSld name="VERTICAL_TITLE_AND_VERTICAL_TEXT"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89"/>
          <p:cNvSpPr txBox="1"/>
          <p:nvPr>
            <p:ph type="title"/>
          </p:nvPr>
        </p:nvSpPr>
        <p:spPr>
          <a:xfrm rot="5400000">
            <a:off x="4953000" y="2133600"/>
            <a:ext cx="54102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0" name="Google Shape;730;p89"/>
          <p:cNvSpPr txBox="1"/>
          <p:nvPr>
            <p:ph idx="1" type="body"/>
          </p:nvPr>
        </p:nvSpPr>
        <p:spPr>
          <a:xfrm rot="5400000">
            <a:off x="762000" y="152400"/>
            <a:ext cx="54102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4325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■"/>
              <a:defRPr/>
            </a:lvl1pPr>
            <a:lvl2pPr indent="-32004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◻"/>
              <a:defRPr/>
            </a:lvl2pPr>
            <a:lvl3pPr indent="-302894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70"/>
              <a:buChar char="■"/>
              <a:defRPr/>
            </a:lvl3pPr>
            <a:lvl4pPr indent="-30861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260"/>
              <a:buChar char="◻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9pPr>
          </a:lstStyle>
          <a:p/>
        </p:txBody>
      </p:sp>
      <p:sp>
        <p:nvSpPr>
          <p:cNvPr id="731" name="Google Shape;731;p89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2" name="Google Shape;732;p89"/>
          <p:cNvSpPr txBox="1"/>
          <p:nvPr>
            <p:ph idx="12" type="sldNum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33" name="Google Shape;733;p89"/>
          <p:cNvSpPr txBox="1"/>
          <p:nvPr>
            <p:ph idx="10" type="dt"/>
          </p:nvPr>
        </p:nvSpPr>
        <p:spPr>
          <a:xfrm>
            <a:off x="457200" y="6245225"/>
            <a:ext cx="2133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texto vertical" type="vertTx">
  <p:cSld name="VERTICAL_TEXT"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90"/>
          <p:cNvSpPr txBox="1"/>
          <p:nvPr>
            <p:ph type="title"/>
          </p:nvPr>
        </p:nvSpPr>
        <p:spPr>
          <a:xfrm>
            <a:off x="457200" y="457200"/>
            <a:ext cx="8229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6" name="Google Shape;736;p90"/>
          <p:cNvSpPr txBox="1"/>
          <p:nvPr>
            <p:ph idx="1" type="body"/>
          </p:nvPr>
        </p:nvSpPr>
        <p:spPr>
          <a:xfrm rot="5400000">
            <a:off x="2628900" y="-190500"/>
            <a:ext cx="38862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4325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■"/>
              <a:defRPr/>
            </a:lvl1pPr>
            <a:lvl2pPr indent="-32004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◻"/>
              <a:defRPr/>
            </a:lvl2pPr>
            <a:lvl3pPr indent="-302894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70"/>
              <a:buChar char="■"/>
              <a:defRPr/>
            </a:lvl3pPr>
            <a:lvl4pPr indent="-30861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260"/>
              <a:buChar char="◻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9pPr>
          </a:lstStyle>
          <a:p/>
        </p:txBody>
      </p:sp>
      <p:sp>
        <p:nvSpPr>
          <p:cNvPr id="737" name="Google Shape;737;p90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8" name="Google Shape;738;p90"/>
          <p:cNvSpPr txBox="1"/>
          <p:nvPr>
            <p:ph idx="12" type="sldNum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39" name="Google Shape;739;p90"/>
          <p:cNvSpPr txBox="1"/>
          <p:nvPr>
            <p:ph idx="10" type="dt"/>
          </p:nvPr>
        </p:nvSpPr>
        <p:spPr>
          <a:xfrm>
            <a:off x="457200" y="6245225"/>
            <a:ext cx="2133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m com Legenda" type="picTx">
  <p:cSld name="PICTURE_WITH_CAPTION_TEXT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91"/>
          <p:cNvSpPr txBox="1"/>
          <p:nvPr>
            <p:ph type="title"/>
          </p:nvPr>
        </p:nvSpPr>
        <p:spPr>
          <a:xfrm>
            <a:off x="1792288" y="4800600"/>
            <a:ext cx="5486400" cy="566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2" name="Google Shape;742;p91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Noto Sans Symbols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240"/>
              <a:buFont typeface="Noto Sans Symbols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2"/>
              </a:buClr>
              <a:buSzPts val="1560"/>
              <a:buFont typeface="Noto Sans Symbols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oto Sans Symbols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3" name="Google Shape;743;p91"/>
          <p:cNvSpPr txBox="1"/>
          <p:nvPr>
            <p:ph idx="1" type="body"/>
          </p:nvPr>
        </p:nvSpPr>
        <p:spPr>
          <a:xfrm>
            <a:off x="1792288" y="5367338"/>
            <a:ext cx="5486400" cy="8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05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65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63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744" name="Google Shape;744;p91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5" name="Google Shape;745;p91"/>
          <p:cNvSpPr txBox="1"/>
          <p:nvPr>
            <p:ph idx="12" type="sldNum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46" name="Google Shape;746;p91"/>
          <p:cNvSpPr txBox="1"/>
          <p:nvPr>
            <p:ph idx="10" type="dt"/>
          </p:nvPr>
        </p:nvSpPr>
        <p:spPr>
          <a:xfrm>
            <a:off x="457200" y="6245225"/>
            <a:ext cx="2133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 branco" type="blank">
  <p:cSld name="BLANK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0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10"/>
          <p:cNvSpPr txBox="1"/>
          <p:nvPr>
            <p:ph idx="12" type="sldNum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3" name="Google Shape;93;p10"/>
          <p:cNvSpPr txBox="1"/>
          <p:nvPr>
            <p:ph idx="10" type="dt"/>
          </p:nvPr>
        </p:nvSpPr>
        <p:spPr>
          <a:xfrm>
            <a:off x="457200" y="6245225"/>
            <a:ext cx="2133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údo com Legenda" type="objTx">
  <p:cSld name="OBJECT_WITH_CAPTION_TEXT"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92"/>
          <p:cNvSpPr txBox="1"/>
          <p:nvPr>
            <p:ph type="title"/>
          </p:nvPr>
        </p:nvSpPr>
        <p:spPr>
          <a:xfrm>
            <a:off x="457200" y="273050"/>
            <a:ext cx="3008400" cy="1161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9" name="Google Shape;749;p92"/>
          <p:cNvSpPr txBox="1"/>
          <p:nvPr>
            <p:ph idx="1" type="body"/>
          </p:nvPr>
        </p:nvSpPr>
        <p:spPr>
          <a:xfrm>
            <a:off x="3575050" y="273050"/>
            <a:ext cx="5111700" cy="58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2400"/>
              <a:buChar char="■"/>
              <a:defRPr sz="3200"/>
            </a:lvl1pPr>
            <a:lvl2pPr indent="-37084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240"/>
              <a:buChar char="◻"/>
              <a:defRPr sz="2800"/>
            </a:lvl2pPr>
            <a:lvl3pPr indent="-32766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560"/>
              <a:buChar char="■"/>
              <a:defRPr sz="2400"/>
            </a:lvl3pPr>
            <a:lvl4pPr indent="-3175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◻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▪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▪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▪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▪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▪"/>
              <a:defRPr sz="2000"/>
            </a:lvl9pPr>
          </a:lstStyle>
          <a:p/>
        </p:txBody>
      </p:sp>
      <p:sp>
        <p:nvSpPr>
          <p:cNvPr id="750" name="Google Shape;750;p92"/>
          <p:cNvSpPr txBox="1"/>
          <p:nvPr>
            <p:ph idx="2" type="body"/>
          </p:nvPr>
        </p:nvSpPr>
        <p:spPr>
          <a:xfrm>
            <a:off x="457200" y="1435100"/>
            <a:ext cx="3008400" cy="46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05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65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63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751" name="Google Shape;751;p92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92"/>
          <p:cNvSpPr txBox="1"/>
          <p:nvPr>
            <p:ph idx="12" type="sldNum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53" name="Google Shape;753;p92"/>
          <p:cNvSpPr txBox="1"/>
          <p:nvPr>
            <p:ph idx="10" type="dt"/>
          </p:nvPr>
        </p:nvSpPr>
        <p:spPr>
          <a:xfrm>
            <a:off x="457200" y="6245225"/>
            <a:ext cx="2133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mente título" type="titleOnly">
  <p:cSld name="TITLE_ONLY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93"/>
          <p:cNvSpPr txBox="1"/>
          <p:nvPr>
            <p:ph type="title"/>
          </p:nvPr>
        </p:nvSpPr>
        <p:spPr>
          <a:xfrm>
            <a:off x="457200" y="457200"/>
            <a:ext cx="8229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93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93"/>
          <p:cNvSpPr txBox="1"/>
          <p:nvPr>
            <p:ph idx="12" type="sldNum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58" name="Google Shape;758;p93"/>
          <p:cNvSpPr txBox="1"/>
          <p:nvPr>
            <p:ph idx="10" type="dt"/>
          </p:nvPr>
        </p:nvSpPr>
        <p:spPr>
          <a:xfrm>
            <a:off x="457200" y="6245225"/>
            <a:ext cx="2133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ção" type="twoTxTwoObj">
  <p:cSld name="TWO_OBJECTS_WITH_TEXT"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p9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1" name="Google Shape;761;p94"/>
          <p:cNvSpPr txBox="1"/>
          <p:nvPr>
            <p:ph idx="1" type="body"/>
          </p:nvPr>
        </p:nvSpPr>
        <p:spPr>
          <a:xfrm>
            <a:off x="457200" y="1535113"/>
            <a:ext cx="4040100" cy="639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8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7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12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762" name="Google Shape;762;p94"/>
          <p:cNvSpPr txBox="1"/>
          <p:nvPr>
            <p:ph idx="2" type="body"/>
          </p:nvPr>
        </p:nvSpPr>
        <p:spPr>
          <a:xfrm>
            <a:off x="457200" y="2174875"/>
            <a:ext cx="4040100" cy="39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800"/>
              <a:buChar char="■"/>
              <a:defRPr sz="2400"/>
            </a:lvl1pPr>
            <a:lvl2pPr indent="-3302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600"/>
              <a:buChar char="◻"/>
              <a:defRPr sz="2000"/>
            </a:lvl2pPr>
            <a:lvl3pPr indent="-302894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70"/>
              <a:buChar char="■"/>
              <a:defRPr sz="1800"/>
            </a:lvl3pPr>
            <a:lvl4pPr indent="-299719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120"/>
              <a:buChar char="◻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  <a:defRPr sz="1600"/>
            </a:lvl9pPr>
          </a:lstStyle>
          <a:p/>
        </p:txBody>
      </p:sp>
      <p:sp>
        <p:nvSpPr>
          <p:cNvPr id="763" name="Google Shape;763;p94"/>
          <p:cNvSpPr txBox="1"/>
          <p:nvPr>
            <p:ph idx="3" type="body"/>
          </p:nvPr>
        </p:nvSpPr>
        <p:spPr>
          <a:xfrm>
            <a:off x="4645025" y="1535113"/>
            <a:ext cx="4041900" cy="639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8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7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12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764" name="Google Shape;764;p94"/>
          <p:cNvSpPr txBox="1"/>
          <p:nvPr>
            <p:ph idx="4" type="body"/>
          </p:nvPr>
        </p:nvSpPr>
        <p:spPr>
          <a:xfrm>
            <a:off x="4645025" y="2174875"/>
            <a:ext cx="4041900" cy="39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800"/>
              <a:buChar char="■"/>
              <a:defRPr sz="2400"/>
            </a:lvl1pPr>
            <a:lvl2pPr indent="-3302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600"/>
              <a:buChar char="◻"/>
              <a:defRPr sz="2000"/>
            </a:lvl2pPr>
            <a:lvl3pPr indent="-302894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70"/>
              <a:buChar char="■"/>
              <a:defRPr sz="1800"/>
            </a:lvl3pPr>
            <a:lvl4pPr indent="-299719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120"/>
              <a:buChar char="◻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  <a:defRPr sz="1600"/>
            </a:lvl9pPr>
          </a:lstStyle>
          <a:p/>
        </p:txBody>
      </p:sp>
      <p:sp>
        <p:nvSpPr>
          <p:cNvPr id="765" name="Google Shape;765;p94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6" name="Google Shape;766;p94"/>
          <p:cNvSpPr txBox="1"/>
          <p:nvPr>
            <p:ph idx="12" type="sldNum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67" name="Google Shape;767;p94"/>
          <p:cNvSpPr txBox="1"/>
          <p:nvPr>
            <p:ph idx="10" type="dt"/>
          </p:nvPr>
        </p:nvSpPr>
        <p:spPr>
          <a:xfrm>
            <a:off x="457200" y="6245225"/>
            <a:ext cx="2133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uas Partes de Conteúdo" type="twoObj">
  <p:cSld name="TWO_OBJECTS"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p95"/>
          <p:cNvSpPr txBox="1"/>
          <p:nvPr>
            <p:ph type="title"/>
          </p:nvPr>
        </p:nvSpPr>
        <p:spPr>
          <a:xfrm>
            <a:off x="457200" y="457200"/>
            <a:ext cx="8229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95"/>
          <p:cNvSpPr txBox="1"/>
          <p:nvPr>
            <p:ph idx="1" type="body"/>
          </p:nvPr>
        </p:nvSpPr>
        <p:spPr>
          <a:xfrm>
            <a:off x="457200" y="1981200"/>
            <a:ext cx="40386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6195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100"/>
              <a:buChar char="■"/>
              <a:defRPr sz="2800"/>
            </a:lvl1pPr>
            <a:lvl2pPr indent="-350519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920"/>
              <a:buChar char="◻"/>
              <a:defRPr sz="2400"/>
            </a:lvl2pPr>
            <a:lvl3pPr indent="-31115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300"/>
              <a:buChar char="■"/>
              <a:defRPr sz="2000"/>
            </a:lvl3pPr>
            <a:lvl4pPr indent="-30861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260"/>
              <a:buChar char="◻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 sz="1800"/>
            </a:lvl9pPr>
          </a:lstStyle>
          <a:p/>
        </p:txBody>
      </p:sp>
      <p:sp>
        <p:nvSpPr>
          <p:cNvPr id="771" name="Google Shape;771;p95"/>
          <p:cNvSpPr txBox="1"/>
          <p:nvPr>
            <p:ph idx="2" type="body"/>
          </p:nvPr>
        </p:nvSpPr>
        <p:spPr>
          <a:xfrm>
            <a:off x="4648200" y="1981200"/>
            <a:ext cx="40386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6195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100"/>
              <a:buChar char="■"/>
              <a:defRPr sz="2800"/>
            </a:lvl1pPr>
            <a:lvl2pPr indent="-350519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920"/>
              <a:buChar char="◻"/>
              <a:defRPr sz="2400"/>
            </a:lvl2pPr>
            <a:lvl3pPr indent="-31115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300"/>
              <a:buChar char="■"/>
              <a:defRPr sz="2000"/>
            </a:lvl3pPr>
            <a:lvl4pPr indent="-30861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260"/>
              <a:buChar char="◻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 sz="1800"/>
            </a:lvl9pPr>
          </a:lstStyle>
          <a:p/>
        </p:txBody>
      </p:sp>
      <p:sp>
        <p:nvSpPr>
          <p:cNvPr id="772" name="Google Shape;772;p95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95"/>
          <p:cNvSpPr txBox="1"/>
          <p:nvPr>
            <p:ph idx="12" type="sldNum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74" name="Google Shape;774;p95"/>
          <p:cNvSpPr txBox="1"/>
          <p:nvPr>
            <p:ph idx="10" type="dt"/>
          </p:nvPr>
        </p:nvSpPr>
        <p:spPr>
          <a:xfrm>
            <a:off x="457200" y="6245225"/>
            <a:ext cx="2133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beçalho da Seção" type="secHead">
  <p:cSld name="SECTION_HEADER"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p96"/>
          <p:cNvSpPr txBox="1"/>
          <p:nvPr>
            <p:ph type="title"/>
          </p:nvPr>
        </p:nvSpPr>
        <p:spPr>
          <a:xfrm>
            <a:off x="722313" y="4406900"/>
            <a:ext cx="7772400" cy="13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96"/>
          <p:cNvSpPr txBox="1"/>
          <p:nvPr>
            <p:ph idx="1" type="body"/>
          </p:nvPr>
        </p:nvSpPr>
        <p:spPr>
          <a:xfrm>
            <a:off x="722313" y="2906713"/>
            <a:ext cx="7772400" cy="15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 sz="2000"/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040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980"/>
              <a:buNone/>
              <a:defRPr sz="1400"/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778" name="Google Shape;778;p96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9" name="Google Shape;779;p96"/>
          <p:cNvSpPr txBox="1"/>
          <p:nvPr>
            <p:ph idx="12" type="sldNum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80" name="Google Shape;780;p96"/>
          <p:cNvSpPr txBox="1"/>
          <p:nvPr>
            <p:ph idx="10" type="dt"/>
          </p:nvPr>
        </p:nvSpPr>
        <p:spPr>
          <a:xfrm>
            <a:off x="457200" y="6245225"/>
            <a:ext cx="2133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mente título" type="titleOnly">
  <p:cSld name="TITLE_ONLY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1"/>
          <p:cNvSpPr txBox="1"/>
          <p:nvPr>
            <p:ph type="title"/>
          </p:nvPr>
        </p:nvSpPr>
        <p:spPr>
          <a:xfrm>
            <a:off x="457200" y="457200"/>
            <a:ext cx="8229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11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11"/>
          <p:cNvSpPr txBox="1"/>
          <p:nvPr>
            <p:ph idx="12" type="sldNum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8" name="Google Shape;98;p11"/>
          <p:cNvSpPr txBox="1"/>
          <p:nvPr>
            <p:ph idx="10" type="dt"/>
          </p:nvPr>
        </p:nvSpPr>
        <p:spPr>
          <a:xfrm>
            <a:off x="457200" y="6245225"/>
            <a:ext cx="2133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8.xml"/></Relationships>
</file>

<file path=ppt/slideMasters/_rels/slideMaster10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70.xml"/><Relationship Id="rId13" Type="http://schemas.openxmlformats.org/officeDocument/2006/relationships/theme" Target="../theme/theme5.xml"/><Relationship Id="rId12" Type="http://schemas.openxmlformats.org/officeDocument/2006/relationships/slideLayout" Target="../slideLayouts/slideLayout72.xml"/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9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slideLayout" Target="../slideLayouts/slideLayout67.xml"/><Relationship Id="rId8" Type="http://schemas.openxmlformats.org/officeDocument/2006/relationships/slideLayout" Target="../slideLayouts/slideLayout68.xml"/></Relationships>
</file>

<file path=ppt/slideMasters/_rels/slideMaster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3.xml"/><Relationship Id="rId2" Type="http://schemas.openxmlformats.org/officeDocument/2006/relationships/theme" Target="../theme/theme13.xml"/></Relationships>
</file>

<file path=ppt/slideMasters/_rels/slideMaster1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84.xml"/><Relationship Id="rId10" Type="http://schemas.openxmlformats.org/officeDocument/2006/relationships/slideLayout" Target="../slideLayouts/slideLayout83.xml"/><Relationship Id="rId12" Type="http://schemas.openxmlformats.org/officeDocument/2006/relationships/theme" Target="../theme/theme11.xml"/><Relationship Id="rId1" Type="http://schemas.openxmlformats.org/officeDocument/2006/relationships/slideLayout" Target="../slideLayouts/slideLayout74.xml"/><Relationship Id="rId2" Type="http://schemas.openxmlformats.org/officeDocument/2006/relationships/slideLayout" Target="../slideLayouts/slideLayout75.xml"/><Relationship Id="rId3" Type="http://schemas.openxmlformats.org/officeDocument/2006/relationships/slideLayout" Target="../slideLayouts/slideLayout76.xml"/><Relationship Id="rId4" Type="http://schemas.openxmlformats.org/officeDocument/2006/relationships/slideLayout" Target="../slideLayouts/slideLayout77.xml"/><Relationship Id="rId9" Type="http://schemas.openxmlformats.org/officeDocument/2006/relationships/slideLayout" Target="../slideLayouts/slideLayout82.xml"/><Relationship Id="rId5" Type="http://schemas.openxmlformats.org/officeDocument/2006/relationships/slideLayout" Target="../slideLayouts/slideLayout78.xml"/><Relationship Id="rId6" Type="http://schemas.openxmlformats.org/officeDocument/2006/relationships/slideLayout" Target="../slideLayouts/slideLayout79.xml"/><Relationship Id="rId7" Type="http://schemas.openxmlformats.org/officeDocument/2006/relationships/slideLayout" Target="../slideLayouts/slideLayout80.xml"/><Relationship Id="rId8" Type="http://schemas.openxmlformats.org/officeDocument/2006/relationships/slideLayout" Target="../slideLayouts/slideLayout81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slideLayout" Target="../slideLayouts/slideLayout3.xml"/><Relationship Id="rId3" Type="http://schemas.openxmlformats.org/officeDocument/2006/relationships/slideLayout" Target="../slideLayouts/slideLayout4.xml"/><Relationship Id="rId4" Type="http://schemas.openxmlformats.org/officeDocument/2006/relationships/slideLayout" Target="../slideLayouts/slideLayout5.xml"/><Relationship Id="rId11" Type="http://schemas.openxmlformats.org/officeDocument/2006/relationships/slideLayout" Target="../slideLayouts/slideLayout12.xml"/><Relationship Id="rId10" Type="http://schemas.openxmlformats.org/officeDocument/2006/relationships/slideLayout" Target="../slideLayouts/slideLayout11.xml"/><Relationship Id="rId12" Type="http://schemas.openxmlformats.org/officeDocument/2006/relationships/theme" Target="../theme/theme6.xml"/><Relationship Id="rId9" Type="http://schemas.openxmlformats.org/officeDocument/2006/relationships/slideLayout" Target="../slideLayouts/slideLayout10.xml"/><Relationship Id="rId5" Type="http://schemas.openxmlformats.org/officeDocument/2006/relationships/slideLayout" Target="../slideLayouts/slideLayout6.xml"/><Relationship Id="rId6" Type="http://schemas.openxmlformats.org/officeDocument/2006/relationships/slideLayout" Target="../slideLayouts/slideLayout7.xml"/><Relationship Id="rId7" Type="http://schemas.openxmlformats.org/officeDocument/2006/relationships/slideLayout" Target="../slideLayouts/slideLayout8.xml"/><Relationship Id="rId8" Type="http://schemas.openxmlformats.org/officeDocument/2006/relationships/slideLayout" Target="../slideLayouts/slideLayout9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2" Type="http://schemas.openxmlformats.org/officeDocument/2006/relationships/theme" Target="../theme/theme9.xml"/><Relationship Id="rId9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/Relationships>
</file>

<file path=ppt/slideMasters/_rels/slideMaster4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33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24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/Relationships>
</file>

<file path=ppt/slideMasters/_rels/slideMaster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theme" Target="../theme/theme3.xml"/></Relationships>
</file>

<file path=ppt/slideMasters/_rels/slideMaster6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46.xml"/><Relationship Id="rId12" Type="http://schemas.openxmlformats.org/officeDocument/2006/relationships/theme" Target="../theme/theme12.xml"/><Relationship Id="rId1" Type="http://schemas.openxmlformats.org/officeDocument/2006/relationships/slideLayout" Target="../slideLayouts/slideLayout37.xml"/><Relationship Id="rId2" Type="http://schemas.openxmlformats.org/officeDocument/2006/relationships/slideLayout" Target="../slideLayouts/slideLayout38.xml"/><Relationship Id="rId3" Type="http://schemas.openxmlformats.org/officeDocument/2006/relationships/slideLayout" Target="../slideLayouts/slideLayout39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5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3.xml"/><Relationship Id="rId8" Type="http://schemas.openxmlformats.org/officeDocument/2006/relationships/slideLayout" Target="../slideLayouts/slideLayout44.xml"/></Relationships>
</file>

<file path=ppt/slideMasters/_rels/slideMaster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theme" Target="../theme/theme10.xml"/></Relationships>
</file>

<file path=ppt/slideMasters/_rels/slideMaster8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59.xml"/><Relationship Id="rId10" Type="http://schemas.openxmlformats.org/officeDocument/2006/relationships/slideLayout" Target="../slideLayouts/slideLayout58.xml"/><Relationship Id="rId12" Type="http://schemas.openxmlformats.org/officeDocument/2006/relationships/theme" Target="../theme/theme7.xml"/><Relationship Id="rId1" Type="http://schemas.openxmlformats.org/officeDocument/2006/relationships/slideLayout" Target="../slideLayouts/slideLayout49.xml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slideLayout" Target="../slideLayouts/slideLayout55.xml"/><Relationship Id="rId8" Type="http://schemas.openxmlformats.org/officeDocument/2006/relationships/slideLayout" Target="../slideLayouts/slideLayout56.xml"/></Relationships>
</file>

<file path=ppt/slideMasters/_rels/slideMaster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0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1"/>
          <p:cNvGrpSpPr/>
          <p:nvPr/>
        </p:nvGrpSpPr>
        <p:grpSpPr>
          <a:xfrm>
            <a:off x="0" y="0"/>
            <a:ext cx="9144000" cy="6858000"/>
            <a:chOff x="0" y="0"/>
            <a:chExt cx="5760" cy="4320"/>
          </a:xfrm>
        </p:grpSpPr>
        <p:sp>
          <p:nvSpPr>
            <p:cNvPr id="11" name="Google Shape;11;p1"/>
            <p:cNvSpPr txBox="1"/>
            <p:nvPr/>
          </p:nvSpPr>
          <p:spPr>
            <a:xfrm>
              <a:off x="0" y="0"/>
              <a:ext cx="2208" cy="4320"/>
            </a:xfrm>
            <a:prstGeom prst="rect">
              <a:avLst/>
            </a:prstGeom>
            <a:gradFill>
              <a:gsLst>
                <a:gs pos="0">
                  <a:schemeClr val="folHlink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2;p1"/>
            <p:cNvSpPr txBox="1"/>
            <p:nvPr/>
          </p:nvSpPr>
          <p:spPr>
            <a:xfrm>
              <a:off x="1081" y="1065"/>
              <a:ext cx="4679" cy="1596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3" name="Google Shape;13;p1"/>
            <p:cNvGrpSpPr/>
            <p:nvPr/>
          </p:nvGrpSpPr>
          <p:grpSpPr>
            <a:xfrm>
              <a:off x="0" y="672"/>
              <a:ext cx="1806" cy="1989"/>
              <a:chOff x="0" y="672"/>
              <a:chExt cx="1806" cy="1989"/>
            </a:xfrm>
          </p:grpSpPr>
          <p:sp>
            <p:nvSpPr>
              <p:cNvPr id="14" name="Google Shape;14;p1"/>
              <p:cNvSpPr txBox="1"/>
              <p:nvPr/>
            </p:nvSpPr>
            <p:spPr>
              <a:xfrm>
                <a:off x="361" y="2257"/>
                <a:ext cx="363" cy="404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" name="Google Shape;15;p1"/>
              <p:cNvSpPr txBox="1"/>
              <p:nvPr/>
            </p:nvSpPr>
            <p:spPr>
              <a:xfrm>
                <a:off x="1081" y="1065"/>
                <a:ext cx="362" cy="405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" name="Google Shape;16;p1"/>
              <p:cNvSpPr txBox="1"/>
              <p:nvPr/>
            </p:nvSpPr>
            <p:spPr>
              <a:xfrm>
                <a:off x="1437" y="672"/>
                <a:ext cx="369" cy="400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" name="Google Shape;17;p1"/>
              <p:cNvSpPr txBox="1"/>
              <p:nvPr/>
            </p:nvSpPr>
            <p:spPr>
              <a:xfrm>
                <a:off x="719" y="2257"/>
                <a:ext cx="368" cy="404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" name="Google Shape;18;p1"/>
              <p:cNvSpPr txBox="1"/>
              <p:nvPr/>
            </p:nvSpPr>
            <p:spPr>
              <a:xfrm>
                <a:off x="1437" y="1065"/>
                <a:ext cx="369" cy="40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" name="Google Shape;19;p1"/>
              <p:cNvSpPr txBox="1"/>
              <p:nvPr/>
            </p:nvSpPr>
            <p:spPr>
              <a:xfrm>
                <a:off x="719" y="1464"/>
                <a:ext cx="368" cy="399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" name="Google Shape;20;p1"/>
              <p:cNvSpPr txBox="1"/>
              <p:nvPr/>
            </p:nvSpPr>
            <p:spPr>
              <a:xfrm>
                <a:off x="0" y="1464"/>
                <a:ext cx="367" cy="399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" name="Google Shape;21;p1"/>
              <p:cNvSpPr txBox="1"/>
              <p:nvPr/>
            </p:nvSpPr>
            <p:spPr>
              <a:xfrm>
                <a:off x="1081" y="1464"/>
                <a:ext cx="362" cy="399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" name="Google Shape;22;p1"/>
              <p:cNvSpPr txBox="1"/>
              <p:nvPr/>
            </p:nvSpPr>
            <p:spPr>
              <a:xfrm>
                <a:off x="361" y="1857"/>
                <a:ext cx="363" cy="406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" name="Google Shape;23;p1"/>
              <p:cNvSpPr txBox="1"/>
              <p:nvPr/>
            </p:nvSpPr>
            <p:spPr>
              <a:xfrm>
                <a:off x="719" y="1857"/>
                <a:ext cx="368" cy="40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4" name="Google Shape;24;p1"/>
          <p:cNvSpPr txBox="1"/>
          <p:nvPr>
            <p:ph type="title"/>
          </p:nvPr>
        </p:nvSpPr>
        <p:spPr>
          <a:xfrm>
            <a:off x="457200" y="457200"/>
            <a:ext cx="8229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1"/>
          <p:cNvSpPr txBox="1"/>
          <p:nvPr>
            <p:ph idx="1" type="body"/>
          </p:nvPr>
        </p:nvSpPr>
        <p:spPr>
          <a:xfrm>
            <a:off x="457200" y="1981200"/>
            <a:ext cx="82296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Noto Sans Symbols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7084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240"/>
              <a:buFont typeface="Noto Sans Symbols"/>
              <a:buChar char="◻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766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2"/>
              </a:buClr>
              <a:buSzPts val="1560"/>
              <a:buFont typeface="Noto Sans Symbols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oto Sans Symbols"/>
              <a:buChar char="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1"/>
          <p:cNvSpPr txBox="1"/>
          <p:nvPr>
            <p:ph idx="10" type="dt"/>
          </p:nvPr>
        </p:nvSpPr>
        <p:spPr>
          <a:xfrm>
            <a:off x="457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" name="Google Shape;27;p1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" name="Google Shape;28;p1"/>
          <p:cNvSpPr txBox="1"/>
          <p:nvPr>
            <p:ph idx="12" type="sldNum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70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5" name="Google Shape;565;p70"/>
          <p:cNvSpPr txBox="1"/>
          <p:nvPr>
            <p:ph idx="12" type="sldNum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566" name="Google Shape;566;p70"/>
          <p:cNvGrpSpPr/>
          <p:nvPr/>
        </p:nvGrpSpPr>
        <p:grpSpPr>
          <a:xfrm>
            <a:off x="0" y="0"/>
            <a:ext cx="9144000" cy="546100"/>
            <a:chOff x="0" y="0"/>
            <a:chExt cx="5760" cy="344"/>
          </a:xfrm>
        </p:grpSpPr>
        <p:sp>
          <p:nvSpPr>
            <p:cNvPr id="567" name="Google Shape;567;p70"/>
            <p:cNvSpPr/>
            <p:nvPr/>
          </p:nvSpPr>
          <p:spPr>
            <a:xfrm>
              <a:off x="0" y="0"/>
              <a:ext cx="180" cy="336"/>
            </a:xfrm>
            <a:prstGeom prst="rect">
              <a:avLst/>
            </a:prstGeom>
            <a:gradFill>
              <a:gsLst>
                <a:gs pos="0">
                  <a:schemeClr val="folHlink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68" name="Google Shape;568;p70"/>
            <p:cNvSpPr/>
            <p:nvPr/>
          </p:nvSpPr>
          <p:spPr>
            <a:xfrm>
              <a:off x="260" y="85"/>
              <a:ext cx="5500" cy="17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69" name="Google Shape;569;p70"/>
            <p:cNvSpPr/>
            <p:nvPr/>
          </p:nvSpPr>
          <p:spPr>
            <a:xfrm>
              <a:off x="258" y="85"/>
              <a:ext cx="87" cy="89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0" name="Google Shape;570;p70"/>
            <p:cNvSpPr/>
            <p:nvPr/>
          </p:nvSpPr>
          <p:spPr>
            <a:xfrm>
              <a:off x="345" y="0"/>
              <a:ext cx="88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1" name="Google Shape;571;p70"/>
            <p:cNvSpPr/>
            <p:nvPr/>
          </p:nvSpPr>
          <p:spPr>
            <a:xfrm>
              <a:off x="345" y="85"/>
              <a:ext cx="88" cy="8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2" name="Google Shape;572;p70"/>
            <p:cNvSpPr/>
            <p:nvPr/>
          </p:nvSpPr>
          <p:spPr>
            <a:xfrm>
              <a:off x="173" y="173"/>
              <a:ext cx="86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3" name="Google Shape;573;p70"/>
            <p:cNvSpPr/>
            <p:nvPr/>
          </p:nvSpPr>
          <p:spPr>
            <a:xfrm>
              <a:off x="83" y="86"/>
              <a:ext cx="89" cy="87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74" name="Google Shape;574;p70"/>
            <p:cNvSpPr/>
            <p:nvPr/>
          </p:nvSpPr>
          <p:spPr>
            <a:xfrm>
              <a:off x="258" y="171"/>
              <a:ext cx="87" cy="8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5" name="Google Shape;575;p70"/>
            <p:cNvSpPr/>
            <p:nvPr/>
          </p:nvSpPr>
          <p:spPr>
            <a:xfrm>
              <a:off x="173" y="258"/>
              <a:ext cx="86" cy="8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76" name="Google Shape;576;p70"/>
          <p:cNvSpPr txBox="1"/>
          <p:nvPr>
            <p:ph type="title"/>
          </p:nvPr>
        </p:nvSpPr>
        <p:spPr>
          <a:xfrm>
            <a:off x="457200" y="457200"/>
            <a:ext cx="8229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7" name="Google Shape;577;p70"/>
          <p:cNvSpPr txBox="1"/>
          <p:nvPr>
            <p:ph idx="1" type="body"/>
          </p:nvPr>
        </p:nvSpPr>
        <p:spPr>
          <a:xfrm>
            <a:off x="457200" y="1981200"/>
            <a:ext cx="82296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Noto Sans Symbols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7084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240"/>
              <a:buFont typeface="Noto Sans Symbols"/>
              <a:buChar char="◻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766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2"/>
              </a:buClr>
              <a:buSzPts val="1560"/>
              <a:buFont typeface="Noto Sans Symbols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oto Sans Symbols"/>
              <a:buChar char="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8" name="Google Shape;578;p70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  <p:sldLayoutId id="214748371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0" name="Google Shape;670;p83"/>
          <p:cNvGrpSpPr/>
          <p:nvPr/>
        </p:nvGrpSpPr>
        <p:grpSpPr>
          <a:xfrm>
            <a:off x="0" y="0"/>
            <a:ext cx="9336088" cy="6667500"/>
            <a:chOff x="0" y="0"/>
            <a:chExt cx="5881" cy="4200"/>
          </a:xfrm>
        </p:grpSpPr>
        <p:sp>
          <p:nvSpPr>
            <p:cNvPr id="671" name="Google Shape;671;p83"/>
            <p:cNvSpPr txBox="1"/>
            <p:nvPr/>
          </p:nvSpPr>
          <p:spPr>
            <a:xfrm>
              <a:off x="0" y="0"/>
              <a:ext cx="2100" cy="4200"/>
            </a:xfrm>
            <a:prstGeom prst="rect">
              <a:avLst/>
            </a:prstGeom>
            <a:gradFill>
              <a:gsLst>
                <a:gs pos="0">
                  <a:schemeClr val="folHlink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2" name="Google Shape;672;p83"/>
            <p:cNvSpPr txBox="1"/>
            <p:nvPr/>
          </p:nvSpPr>
          <p:spPr>
            <a:xfrm>
              <a:off x="1081" y="1065"/>
              <a:ext cx="4800" cy="1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673" name="Google Shape;673;p83"/>
            <p:cNvGrpSpPr/>
            <p:nvPr/>
          </p:nvGrpSpPr>
          <p:grpSpPr>
            <a:xfrm>
              <a:off x="0" y="672"/>
              <a:ext cx="1737" cy="1885"/>
              <a:chOff x="0" y="672"/>
              <a:chExt cx="1737" cy="1885"/>
            </a:xfrm>
          </p:grpSpPr>
          <p:sp>
            <p:nvSpPr>
              <p:cNvPr id="674" name="Google Shape;674;p83"/>
              <p:cNvSpPr txBox="1"/>
              <p:nvPr/>
            </p:nvSpPr>
            <p:spPr>
              <a:xfrm>
                <a:off x="361" y="2257"/>
                <a:ext cx="300" cy="3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5" name="Google Shape;675;p83"/>
              <p:cNvSpPr txBox="1"/>
              <p:nvPr/>
            </p:nvSpPr>
            <p:spPr>
              <a:xfrm>
                <a:off x="1081" y="1065"/>
                <a:ext cx="300" cy="300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6" name="Google Shape;676;p83"/>
              <p:cNvSpPr txBox="1"/>
              <p:nvPr/>
            </p:nvSpPr>
            <p:spPr>
              <a:xfrm>
                <a:off x="1437" y="672"/>
                <a:ext cx="300" cy="300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7" name="Google Shape;677;p83"/>
              <p:cNvSpPr txBox="1"/>
              <p:nvPr/>
            </p:nvSpPr>
            <p:spPr>
              <a:xfrm>
                <a:off x="719" y="2257"/>
                <a:ext cx="300" cy="3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8" name="Google Shape;678;p83"/>
              <p:cNvSpPr txBox="1"/>
              <p:nvPr/>
            </p:nvSpPr>
            <p:spPr>
              <a:xfrm>
                <a:off x="1437" y="1065"/>
                <a:ext cx="300" cy="3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9" name="Google Shape;679;p83"/>
              <p:cNvSpPr txBox="1"/>
              <p:nvPr/>
            </p:nvSpPr>
            <p:spPr>
              <a:xfrm>
                <a:off x="719" y="1464"/>
                <a:ext cx="300" cy="300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0" name="Google Shape;680;p83"/>
              <p:cNvSpPr txBox="1"/>
              <p:nvPr/>
            </p:nvSpPr>
            <p:spPr>
              <a:xfrm>
                <a:off x="0" y="1464"/>
                <a:ext cx="300" cy="3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1" name="Google Shape;681;p83"/>
              <p:cNvSpPr txBox="1"/>
              <p:nvPr/>
            </p:nvSpPr>
            <p:spPr>
              <a:xfrm>
                <a:off x="1081" y="1464"/>
                <a:ext cx="300" cy="3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2" name="Google Shape;682;p83"/>
              <p:cNvSpPr txBox="1"/>
              <p:nvPr/>
            </p:nvSpPr>
            <p:spPr>
              <a:xfrm>
                <a:off x="361" y="1857"/>
                <a:ext cx="300" cy="300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3" name="Google Shape;683;p83"/>
              <p:cNvSpPr txBox="1"/>
              <p:nvPr/>
            </p:nvSpPr>
            <p:spPr>
              <a:xfrm>
                <a:off x="719" y="1857"/>
                <a:ext cx="300" cy="3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684" name="Google Shape;684;p83"/>
          <p:cNvSpPr txBox="1"/>
          <p:nvPr>
            <p:ph type="title"/>
          </p:nvPr>
        </p:nvSpPr>
        <p:spPr>
          <a:xfrm>
            <a:off x="457200" y="457200"/>
            <a:ext cx="8229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85" name="Google Shape;685;p83"/>
          <p:cNvSpPr txBox="1"/>
          <p:nvPr>
            <p:ph idx="1" type="body"/>
          </p:nvPr>
        </p:nvSpPr>
        <p:spPr>
          <a:xfrm>
            <a:off x="457200" y="1981200"/>
            <a:ext cx="82296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Noto Sans Symbols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7084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240"/>
              <a:buFont typeface="Noto Sans Symbols"/>
              <a:buChar char="◻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766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2"/>
              </a:buClr>
              <a:buSzPts val="1560"/>
              <a:buFont typeface="Noto Sans Symbols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oto Sans Symbols"/>
              <a:buChar char="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86" name="Google Shape;686;p83"/>
          <p:cNvSpPr txBox="1"/>
          <p:nvPr>
            <p:ph idx="10" type="dt"/>
          </p:nvPr>
        </p:nvSpPr>
        <p:spPr>
          <a:xfrm>
            <a:off x="457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87" name="Google Shape;687;p83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88" name="Google Shape;688;p83"/>
          <p:cNvSpPr txBox="1"/>
          <p:nvPr>
            <p:ph idx="12" type="sldNum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0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85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97" name="Google Shape;697;p85"/>
          <p:cNvSpPr txBox="1"/>
          <p:nvPr>
            <p:ph idx="12" type="sldNum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98" name="Google Shape;698;p85"/>
          <p:cNvGrpSpPr/>
          <p:nvPr/>
        </p:nvGrpSpPr>
        <p:grpSpPr>
          <a:xfrm>
            <a:off x="0" y="0"/>
            <a:ext cx="8985250" cy="611188"/>
            <a:chOff x="0" y="0"/>
            <a:chExt cx="5660" cy="385"/>
          </a:xfrm>
        </p:grpSpPr>
        <p:sp>
          <p:nvSpPr>
            <p:cNvPr id="699" name="Google Shape;699;p85"/>
            <p:cNvSpPr txBox="1"/>
            <p:nvPr/>
          </p:nvSpPr>
          <p:spPr>
            <a:xfrm>
              <a:off x="0" y="0"/>
              <a:ext cx="300" cy="300"/>
            </a:xfrm>
            <a:prstGeom prst="rect">
              <a:avLst/>
            </a:prstGeom>
            <a:gradFill>
              <a:gsLst>
                <a:gs pos="0">
                  <a:schemeClr val="folHlink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0" name="Google Shape;700;p85"/>
            <p:cNvSpPr txBox="1"/>
            <p:nvPr/>
          </p:nvSpPr>
          <p:spPr>
            <a:xfrm>
              <a:off x="260" y="85"/>
              <a:ext cx="5400" cy="3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1" name="Google Shape;701;p85"/>
            <p:cNvSpPr txBox="1"/>
            <p:nvPr/>
          </p:nvSpPr>
          <p:spPr>
            <a:xfrm>
              <a:off x="258" y="85"/>
              <a:ext cx="0" cy="0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2" name="Google Shape;702;p85"/>
            <p:cNvSpPr txBox="1"/>
            <p:nvPr/>
          </p:nvSpPr>
          <p:spPr>
            <a:xfrm>
              <a:off x="345" y="0"/>
              <a:ext cx="0" cy="0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3" name="Google Shape;703;p85"/>
            <p:cNvSpPr txBox="1"/>
            <p:nvPr/>
          </p:nvSpPr>
          <p:spPr>
            <a:xfrm>
              <a:off x="345" y="85"/>
              <a:ext cx="0" cy="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4" name="Google Shape;704;p85"/>
            <p:cNvSpPr txBox="1"/>
            <p:nvPr/>
          </p:nvSpPr>
          <p:spPr>
            <a:xfrm>
              <a:off x="173" y="173"/>
              <a:ext cx="0" cy="0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5" name="Google Shape;705;p85"/>
            <p:cNvSpPr txBox="1"/>
            <p:nvPr/>
          </p:nvSpPr>
          <p:spPr>
            <a:xfrm>
              <a:off x="83" y="86"/>
              <a:ext cx="0" cy="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6" name="Google Shape;706;p85"/>
            <p:cNvSpPr txBox="1"/>
            <p:nvPr/>
          </p:nvSpPr>
          <p:spPr>
            <a:xfrm>
              <a:off x="258" y="171"/>
              <a:ext cx="0" cy="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7" name="Google Shape;707;p85"/>
            <p:cNvSpPr txBox="1"/>
            <p:nvPr/>
          </p:nvSpPr>
          <p:spPr>
            <a:xfrm>
              <a:off x="173" y="258"/>
              <a:ext cx="0" cy="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08" name="Google Shape;708;p85"/>
          <p:cNvSpPr txBox="1"/>
          <p:nvPr>
            <p:ph type="title"/>
          </p:nvPr>
        </p:nvSpPr>
        <p:spPr>
          <a:xfrm>
            <a:off x="457200" y="457200"/>
            <a:ext cx="8229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9" name="Google Shape;709;p85"/>
          <p:cNvSpPr txBox="1"/>
          <p:nvPr>
            <p:ph idx="1" type="body"/>
          </p:nvPr>
        </p:nvSpPr>
        <p:spPr>
          <a:xfrm>
            <a:off x="457200" y="1981200"/>
            <a:ext cx="82296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Noto Sans Symbols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7084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240"/>
              <a:buFont typeface="Noto Sans Symbols"/>
              <a:buChar char="◻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766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2"/>
              </a:buClr>
              <a:buSzPts val="1560"/>
              <a:buFont typeface="Noto Sans Symbols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oto Sans Symbols"/>
              <a:buChar char="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0" name="Google Shape;710;p85"/>
          <p:cNvSpPr txBox="1"/>
          <p:nvPr>
            <p:ph idx="10" type="dt"/>
          </p:nvPr>
        </p:nvSpPr>
        <p:spPr>
          <a:xfrm>
            <a:off x="457200" y="6245225"/>
            <a:ext cx="2133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" name="Google Shape;37;p3"/>
          <p:cNvSpPr txBox="1"/>
          <p:nvPr>
            <p:ph idx="12" type="sldNum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8" name="Google Shape;38;p3"/>
          <p:cNvGrpSpPr/>
          <p:nvPr/>
        </p:nvGrpSpPr>
        <p:grpSpPr>
          <a:xfrm>
            <a:off x="0" y="0"/>
            <a:ext cx="8985250" cy="611188"/>
            <a:chOff x="0" y="0"/>
            <a:chExt cx="5660" cy="385"/>
          </a:xfrm>
        </p:grpSpPr>
        <p:sp>
          <p:nvSpPr>
            <p:cNvPr id="39" name="Google Shape;39;p3"/>
            <p:cNvSpPr txBox="1"/>
            <p:nvPr/>
          </p:nvSpPr>
          <p:spPr>
            <a:xfrm>
              <a:off x="0" y="0"/>
              <a:ext cx="300" cy="300"/>
            </a:xfrm>
            <a:prstGeom prst="rect">
              <a:avLst/>
            </a:prstGeom>
            <a:gradFill>
              <a:gsLst>
                <a:gs pos="0">
                  <a:schemeClr val="folHlink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40;p3"/>
            <p:cNvSpPr txBox="1"/>
            <p:nvPr/>
          </p:nvSpPr>
          <p:spPr>
            <a:xfrm>
              <a:off x="260" y="85"/>
              <a:ext cx="5400" cy="3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41;p3"/>
            <p:cNvSpPr txBox="1"/>
            <p:nvPr/>
          </p:nvSpPr>
          <p:spPr>
            <a:xfrm>
              <a:off x="258" y="85"/>
              <a:ext cx="0" cy="0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42;p3"/>
            <p:cNvSpPr txBox="1"/>
            <p:nvPr/>
          </p:nvSpPr>
          <p:spPr>
            <a:xfrm>
              <a:off x="345" y="0"/>
              <a:ext cx="0" cy="0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43;p3"/>
            <p:cNvSpPr txBox="1"/>
            <p:nvPr/>
          </p:nvSpPr>
          <p:spPr>
            <a:xfrm>
              <a:off x="345" y="85"/>
              <a:ext cx="0" cy="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44;p3"/>
            <p:cNvSpPr txBox="1"/>
            <p:nvPr/>
          </p:nvSpPr>
          <p:spPr>
            <a:xfrm>
              <a:off x="173" y="173"/>
              <a:ext cx="0" cy="0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45;p3"/>
            <p:cNvSpPr txBox="1"/>
            <p:nvPr/>
          </p:nvSpPr>
          <p:spPr>
            <a:xfrm>
              <a:off x="83" y="86"/>
              <a:ext cx="0" cy="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46;p3"/>
            <p:cNvSpPr txBox="1"/>
            <p:nvPr/>
          </p:nvSpPr>
          <p:spPr>
            <a:xfrm>
              <a:off x="258" y="171"/>
              <a:ext cx="0" cy="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47;p3"/>
            <p:cNvSpPr txBox="1"/>
            <p:nvPr/>
          </p:nvSpPr>
          <p:spPr>
            <a:xfrm>
              <a:off x="173" y="258"/>
              <a:ext cx="0" cy="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8" name="Google Shape;48;p3"/>
          <p:cNvSpPr txBox="1"/>
          <p:nvPr>
            <p:ph type="title"/>
          </p:nvPr>
        </p:nvSpPr>
        <p:spPr>
          <a:xfrm>
            <a:off x="457200" y="457200"/>
            <a:ext cx="8229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" name="Google Shape;49;p3"/>
          <p:cNvSpPr txBox="1"/>
          <p:nvPr>
            <p:ph idx="1" type="body"/>
          </p:nvPr>
        </p:nvSpPr>
        <p:spPr>
          <a:xfrm>
            <a:off x="457200" y="1981200"/>
            <a:ext cx="82296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Noto Sans Symbols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7084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240"/>
              <a:buFont typeface="Noto Sans Symbols"/>
              <a:buChar char="◻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766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2"/>
              </a:buClr>
              <a:buSzPts val="1560"/>
              <a:buFont typeface="Noto Sans Symbols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oto Sans Symbols"/>
              <a:buChar char="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" name="Google Shape;50;p3"/>
          <p:cNvSpPr txBox="1"/>
          <p:nvPr>
            <p:ph idx="10" type="dt"/>
          </p:nvPr>
        </p:nvSpPr>
        <p:spPr>
          <a:xfrm>
            <a:off x="457200" y="6245225"/>
            <a:ext cx="2133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5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3" name="Google Shape;123;p15"/>
          <p:cNvSpPr txBox="1"/>
          <p:nvPr>
            <p:ph idx="12" type="sldNum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4" name="Google Shape;124;p15"/>
          <p:cNvGrpSpPr/>
          <p:nvPr/>
        </p:nvGrpSpPr>
        <p:grpSpPr>
          <a:xfrm>
            <a:off x="0" y="0"/>
            <a:ext cx="9144000" cy="546100"/>
            <a:chOff x="0" y="0"/>
            <a:chExt cx="5760" cy="344"/>
          </a:xfrm>
        </p:grpSpPr>
        <p:sp>
          <p:nvSpPr>
            <p:cNvPr id="125" name="Google Shape;125;p15"/>
            <p:cNvSpPr txBox="1"/>
            <p:nvPr/>
          </p:nvSpPr>
          <p:spPr>
            <a:xfrm>
              <a:off x="0" y="0"/>
              <a:ext cx="180" cy="336"/>
            </a:xfrm>
            <a:prstGeom prst="rect">
              <a:avLst/>
            </a:prstGeom>
            <a:gradFill>
              <a:gsLst>
                <a:gs pos="0">
                  <a:schemeClr val="folHlink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26;p15"/>
            <p:cNvSpPr txBox="1"/>
            <p:nvPr/>
          </p:nvSpPr>
          <p:spPr>
            <a:xfrm>
              <a:off x="260" y="85"/>
              <a:ext cx="5500" cy="17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127;p15"/>
            <p:cNvSpPr txBox="1"/>
            <p:nvPr/>
          </p:nvSpPr>
          <p:spPr>
            <a:xfrm>
              <a:off x="258" y="85"/>
              <a:ext cx="87" cy="89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28;p15"/>
            <p:cNvSpPr txBox="1"/>
            <p:nvPr/>
          </p:nvSpPr>
          <p:spPr>
            <a:xfrm>
              <a:off x="345" y="0"/>
              <a:ext cx="88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29;p15"/>
            <p:cNvSpPr txBox="1"/>
            <p:nvPr/>
          </p:nvSpPr>
          <p:spPr>
            <a:xfrm>
              <a:off x="345" y="85"/>
              <a:ext cx="88" cy="8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30;p15"/>
            <p:cNvSpPr txBox="1"/>
            <p:nvPr/>
          </p:nvSpPr>
          <p:spPr>
            <a:xfrm>
              <a:off x="173" y="173"/>
              <a:ext cx="86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31;p15"/>
            <p:cNvSpPr txBox="1"/>
            <p:nvPr/>
          </p:nvSpPr>
          <p:spPr>
            <a:xfrm>
              <a:off x="83" y="86"/>
              <a:ext cx="89" cy="87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32;p15"/>
            <p:cNvSpPr txBox="1"/>
            <p:nvPr/>
          </p:nvSpPr>
          <p:spPr>
            <a:xfrm>
              <a:off x="258" y="171"/>
              <a:ext cx="87" cy="8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33;p15"/>
            <p:cNvSpPr txBox="1"/>
            <p:nvPr/>
          </p:nvSpPr>
          <p:spPr>
            <a:xfrm>
              <a:off x="173" y="258"/>
              <a:ext cx="86" cy="8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4" name="Google Shape;134;p15"/>
          <p:cNvSpPr txBox="1"/>
          <p:nvPr>
            <p:ph type="title"/>
          </p:nvPr>
        </p:nvSpPr>
        <p:spPr>
          <a:xfrm>
            <a:off x="457200" y="457200"/>
            <a:ext cx="8229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5" name="Google Shape;135;p15"/>
          <p:cNvSpPr txBox="1"/>
          <p:nvPr>
            <p:ph idx="1" type="body"/>
          </p:nvPr>
        </p:nvSpPr>
        <p:spPr>
          <a:xfrm>
            <a:off x="457200" y="1981200"/>
            <a:ext cx="82296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Noto Sans Symbols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7084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240"/>
              <a:buFont typeface="Noto Sans Symbols"/>
              <a:buChar char="◻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766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2"/>
              </a:buClr>
              <a:buSzPts val="1560"/>
              <a:buFont typeface="Noto Sans Symbols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oto Sans Symbols"/>
              <a:buChar char="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6" name="Google Shape;136;p15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7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27"/>
          <p:cNvSpPr txBox="1"/>
          <p:nvPr>
            <p:ph idx="12" type="sldNum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210" name="Google Shape;210;p27"/>
          <p:cNvGrpSpPr/>
          <p:nvPr/>
        </p:nvGrpSpPr>
        <p:grpSpPr>
          <a:xfrm>
            <a:off x="0" y="0"/>
            <a:ext cx="9144000" cy="546100"/>
            <a:chOff x="0" y="0"/>
            <a:chExt cx="5760" cy="344"/>
          </a:xfrm>
        </p:grpSpPr>
        <p:sp>
          <p:nvSpPr>
            <p:cNvPr id="211" name="Google Shape;211;p27"/>
            <p:cNvSpPr/>
            <p:nvPr/>
          </p:nvSpPr>
          <p:spPr>
            <a:xfrm>
              <a:off x="0" y="0"/>
              <a:ext cx="180" cy="336"/>
            </a:xfrm>
            <a:prstGeom prst="rect">
              <a:avLst/>
            </a:prstGeom>
            <a:gradFill>
              <a:gsLst>
                <a:gs pos="0">
                  <a:schemeClr val="folHlink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12" name="Google Shape;212;p27"/>
            <p:cNvSpPr/>
            <p:nvPr/>
          </p:nvSpPr>
          <p:spPr>
            <a:xfrm>
              <a:off x="260" y="85"/>
              <a:ext cx="5500" cy="17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13" name="Google Shape;213;p27"/>
            <p:cNvSpPr/>
            <p:nvPr/>
          </p:nvSpPr>
          <p:spPr>
            <a:xfrm>
              <a:off x="258" y="85"/>
              <a:ext cx="87" cy="89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214;p27"/>
            <p:cNvSpPr/>
            <p:nvPr/>
          </p:nvSpPr>
          <p:spPr>
            <a:xfrm>
              <a:off x="345" y="0"/>
              <a:ext cx="88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215;p27"/>
            <p:cNvSpPr/>
            <p:nvPr/>
          </p:nvSpPr>
          <p:spPr>
            <a:xfrm>
              <a:off x="345" y="85"/>
              <a:ext cx="88" cy="8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216;p27"/>
            <p:cNvSpPr/>
            <p:nvPr/>
          </p:nvSpPr>
          <p:spPr>
            <a:xfrm>
              <a:off x="173" y="173"/>
              <a:ext cx="86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217;p27"/>
            <p:cNvSpPr/>
            <p:nvPr/>
          </p:nvSpPr>
          <p:spPr>
            <a:xfrm>
              <a:off x="83" y="86"/>
              <a:ext cx="89" cy="87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18" name="Google Shape;218;p27"/>
            <p:cNvSpPr/>
            <p:nvPr/>
          </p:nvSpPr>
          <p:spPr>
            <a:xfrm>
              <a:off x="258" y="171"/>
              <a:ext cx="87" cy="8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19;p27"/>
            <p:cNvSpPr/>
            <p:nvPr/>
          </p:nvSpPr>
          <p:spPr>
            <a:xfrm>
              <a:off x="173" y="258"/>
              <a:ext cx="86" cy="8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0" name="Google Shape;220;p27"/>
          <p:cNvSpPr txBox="1"/>
          <p:nvPr>
            <p:ph type="title"/>
          </p:nvPr>
        </p:nvSpPr>
        <p:spPr>
          <a:xfrm>
            <a:off x="457200" y="457200"/>
            <a:ext cx="8229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27"/>
          <p:cNvSpPr txBox="1"/>
          <p:nvPr>
            <p:ph idx="1" type="body"/>
          </p:nvPr>
        </p:nvSpPr>
        <p:spPr>
          <a:xfrm>
            <a:off x="457200" y="1981200"/>
            <a:ext cx="82296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Noto Sans Symbols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7084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240"/>
              <a:buFont typeface="Noto Sans Symbols"/>
              <a:buChar char="◻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766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2"/>
              </a:buClr>
              <a:buSzPts val="1560"/>
              <a:buFont typeface="Noto Sans Symbols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oto Sans Symbols"/>
              <a:buChar char="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2" name="Google Shape;222;p27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4" name="Google Shape;314;p40"/>
          <p:cNvGrpSpPr/>
          <p:nvPr/>
        </p:nvGrpSpPr>
        <p:grpSpPr>
          <a:xfrm>
            <a:off x="0" y="0"/>
            <a:ext cx="9144000" cy="6858000"/>
            <a:chOff x="0" y="0"/>
            <a:chExt cx="5760" cy="4320"/>
          </a:xfrm>
        </p:grpSpPr>
        <p:sp>
          <p:nvSpPr>
            <p:cNvPr id="315" name="Google Shape;315;p40"/>
            <p:cNvSpPr txBox="1"/>
            <p:nvPr/>
          </p:nvSpPr>
          <p:spPr>
            <a:xfrm>
              <a:off x="0" y="0"/>
              <a:ext cx="2208" cy="4320"/>
            </a:xfrm>
            <a:prstGeom prst="rect">
              <a:avLst/>
            </a:prstGeom>
            <a:gradFill>
              <a:gsLst>
                <a:gs pos="0">
                  <a:schemeClr val="folHlink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Google Shape;316;p40"/>
            <p:cNvSpPr txBox="1"/>
            <p:nvPr/>
          </p:nvSpPr>
          <p:spPr>
            <a:xfrm>
              <a:off x="1081" y="1065"/>
              <a:ext cx="4679" cy="1596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17" name="Google Shape;317;p40"/>
            <p:cNvGrpSpPr/>
            <p:nvPr/>
          </p:nvGrpSpPr>
          <p:grpSpPr>
            <a:xfrm>
              <a:off x="0" y="672"/>
              <a:ext cx="1806" cy="1989"/>
              <a:chOff x="0" y="672"/>
              <a:chExt cx="1806" cy="1989"/>
            </a:xfrm>
          </p:grpSpPr>
          <p:sp>
            <p:nvSpPr>
              <p:cNvPr id="318" name="Google Shape;318;p40"/>
              <p:cNvSpPr txBox="1"/>
              <p:nvPr/>
            </p:nvSpPr>
            <p:spPr>
              <a:xfrm>
                <a:off x="361" y="2257"/>
                <a:ext cx="363" cy="404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9" name="Google Shape;319;p40"/>
              <p:cNvSpPr txBox="1"/>
              <p:nvPr/>
            </p:nvSpPr>
            <p:spPr>
              <a:xfrm>
                <a:off x="1081" y="1065"/>
                <a:ext cx="362" cy="405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0" name="Google Shape;320;p40"/>
              <p:cNvSpPr txBox="1"/>
              <p:nvPr/>
            </p:nvSpPr>
            <p:spPr>
              <a:xfrm>
                <a:off x="1437" y="672"/>
                <a:ext cx="369" cy="400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1" name="Google Shape;321;p40"/>
              <p:cNvSpPr txBox="1"/>
              <p:nvPr/>
            </p:nvSpPr>
            <p:spPr>
              <a:xfrm>
                <a:off x="719" y="2257"/>
                <a:ext cx="368" cy="404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2" name="Google Shape;322;p40"/>
              <p:cNvSpPr txBox="1"/>
              <p:nvPr/>
            </p:nvSpPr>
            <p:spPr>
              <a:xfrm>
                <a:off x="1437" y="1065"/>
                <a:ext cx="369" cy="40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3" name="Google Shape;323;p40"/>
              <p:cNvSpPr txBox="1"/>
              <p:nvPr/>
            </p:nvSpPr>
            <p:spPr>
              <a:xfrm>
                <a:off x="719" y="1464"/>
                <a:ext cx="368" cy="399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4" name="Google Shape;324;p40"/>
              <p:cNvSpPr txBox="1"/>
              <p:nvPr/>
            </p:nvSpPr>
            <p:spPr>
              <a:xfrm>
                <a:off x="0" y="1464"/>
                <a:ext cx="367" cy="399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5" name="Google Shape;325;p40"/>
              <p:cNvSpPr txBox="1"/>
              <p:nvPr/>
            </p:nvSpPr>
            <p:spPr>
              <a:xfrm>
                <a:off x="1081" y="1464"/>
                <a:ext cx="362" cy="399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6" name="Google Shape;326;p40"/>
              <p:cNvSpPr txBox="1"/>
              <p:nvPr/>
            </p:nvSpPr>
            <p:spPr>
              <a:xfrm>
                <a:off x="361" y="1857"/>
                <a:ext cx="363" cy="406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7" name="Google Shape;327;p40"/>
              <p:cNvSpPr txBox="1"/>
              <p:nvPr/>
            </p:nvSpPr>
            <p:spPr>
              <a:xfrm>
                <a:off x="719" y="1857"/>
                <a:ext cx="368" cy="40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328" name="Google Shape;328;p40"/>
          <p:cNvSpPr txBox="1"/>
          <p:nvPr>
            <p:ph type="title"/>
          </p:nvPr>
        </p:nvSpPr>
        <p:spPr>
          <a:xfrm>
            <a:off x="457200" y="457200"/>
            <a:ext cx="8229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9" name="Google Shape;329;p40"/>
          <p:cNvSpPr txBox="1"/>
          <p:nvPr>
            <p:ph idx="1" type="body"/>
          </p:nvPr>
        </p:nvSpPr>
        <p:spPr>
          <a:xfrm>
            <a:off x="457200" y="1981200"/>
            <a:ext cx="82296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Noto Sans Symbols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7084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240"/>
              <a:buFont typeface="Noto Sans Symbols"/>
              <a:buChar char="◻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766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2"/>
              </a:buClr>
              <a:buSzPts val="1560"/>
              <a:buFont typeface="Noto Sans Symbols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oto Sans Symbols"/>
              <a:buChar char="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0" name="Google Shape;330;p40"/>
          <p:cNvSpPr txBox="1"/>
          <p:nvPr>
            <p:ph idx="10" type="dt"/>
          </p:nvPr>
        </p:nvSpPr>
        <p:spPr>
          <a:xfrm>
            <a:off x="457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1" name="Google Shape;331;p40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2" name="Google Shape;332;p40"/>
          <p:cNvSpPr txBox="1"/>
          <p:nvPr>
            <p:ph idx="12" type="sldNum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3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42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1" name="Google Shape;341;p42"/>
          <p:cNvSpPr txBox="1"/>
          <p:nvPr>
            <p:ph idx="12" type="sldNum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42" name="Google Shape;342;p42"/>
          <p:cNvGrpSpPr/>
          <p:nvPr/>
        </p:nvGrpSpPr>
        <p:grpSpPr>
          <a:xfrm>
            <a:off x="0" y="0"/>
            <a:ext cx="8985250" cy="611188"/>
            <a:chOff x="0" y="0"/>
            <a:chExt cx="5660" cy="385"/>
          </a:xfrm>
        </p:grpSpPr>
        <p:sp>
          <p:nvSpPr>
            <p:cNvPr id="343" name="Google Shape;343;p42"/>
            <p:cNvSpPr txBox="1"/>
            <p:nvPr/>
          </p:nvSpPr>
          <p:spPr>
            <a:xfrm>
              <a:off x="0" y="0"/>
              <a:ext cx="300" cy="300"/>
            </a:xfrm>
            <a:prstGeom prst="rect">
              <a:avLst/>
            </a:prstGeom>
            <a:gradFill>
              <a:gsLst>
                <a:gs pos="0">
                  <a:schemeClr val="folHlink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" name="Google Shape;344;p42"/>
            <p:cNvSpPr txBox="1"/>
            <p:nvPr/>
          </p:nvSpPr>
          <p:spPr>
            <a:xfrm>
              <a:off x="260" y="85"/>
              <a:ext cx="5400" cy="3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" name="Google Shape;345;p42"/>
            <p:cNvSpPr txBox="1"/>
            <p:nvPr/>
          </p:nvSpPr>
          <p:spPr>
            <a:xfrm>
              <a:off x="258" y="85"/>
              <a:ext cx="0" cy="0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" name="Google Shape;346;p42"/>
            <p:cNvSpPr txBox="1"/>
            <p:nvPr/>
          </p:nvSpPr>
          <p:spPr>
            <a:xfrm>
              <a:off x="345" y="0"/>
              <a:ext cx="0" cy="0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" name="Google Shape;347;p42"/>
            <p:cNvSpPr txBox="1"/>
            <p:nvPr/>
          </p:nvSpPr>
          <p:spPr>
            <a:xfrm>
              <a:off x="345" y="85"/>
              <a:ext cx="0" cy="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" name="Google Shape;348;p42"/>
            <p:cNvSpPr txBox="1"/>
            <p:nvPr/>
          </p:nvSpPr>
          <p:spPr>
            <a:xfrm>
              <a:off x="173" y="173"/>
              <a:ext cx="0" cy="0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" name="Google Shape;349;p42"/>
            <p:cNvSpPr txBox="1"/>
            <p:nvPr/>
          </p:nvSpPr>
          <p:spPr>
            <a:xfrm>
              <a:off x="83" y="86"/>
              <a:ext cx="0" cy="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" name="Google Shape;350;p42"/>
            <p:cNvSpPr txBox="1"/>
            <p:nvPr/>
          </p:nvSpPr>
          <p:spPr>
            <a:xfrm>
              <a:off x="258" y="171"/>
              <a:ext cx="0" cy="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" name="Google Shape;351;p42"/>
            <p:cNvSpPr txBox="1"/>
            <p:nvPr/>
          </p:nvSpPr>
          <p:spPr>
            <a:xfrm>
              <a:off x="173" y="258"/>
              <a:ext cx="0" cy="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52" name="Google Shape;352;p42"/>
          <p:cNvSpPr txBox="1"/>
          <p:nvPr>
            <p:ph type="title"/>
          </p:nvPr>
        </p:nvSpPr>
        <p:spPr>
          <a:xfrm>
            <a:off x="457200" y="457200"/>
            <a:ext cx="8229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3" name="Google Shape;353;p42"/>
          <p:cNvSpPr txBox="1"/>
          <p:nvPr>
            <p:ph idx="1" type="body"/>
          </p:nvPr>
        </p:nvSpPr>
        <p:spPr>
          <a:xfrm>
            <a:off x="457200" y="1981200"/>
            <a:ext cx="82296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Noto Sans Symbols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7084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240"/>
              <a:buFont typeface="Noto Sans Symbols"/>
              <a:buChar char="◻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766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2"/>
              </a:buClr>
              <a:buSzPts val="1560"/>
              <a:buFont typeface="Noto Sans Symbols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oto Sans Symbols"/>
              <a:buChar char="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4" name="Google Shape;354;p42"/>
          <p:cNvSpPr txBox="1"/>
          <p:nvPr>
            <p:ph idx="10" type="dt"/>
          </p:nvPr>
        </p:nvSpPr>
        <p:spPr>
          <a:xfrm>
            <a:off x="457200" y="6245225"/>
            <a:ext cx="2133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6" name="Google Shape;426;p54"/>
          <p:cNvGrpSpPr/>
          <p:nvPr/>
        </p:nvGrpSpPr>
        <p:grpSpPr>
          <a:xfrm>
            <a:off x="0" y="0"/>
            <a:ext cx="9144000" cy="6858000"/>
            <a:chOff x="0" y="0"/>
            <a:chExt cx="5760" cy="4320"/>
          </a:xfrm>
        </p:grpSpPr>
        <p:sp>
          <p:nvSpPr>
            <p:cNvPr id="427" name="Google Shape;427;p54"/>
            <p:cNvSpPr txBox="1"/>
            <p:nvPr/>
          </p:nvSpPr>
          <p:spPr>
            <a:xfrm>
              <a:off x="0" y="0"/>
              <a:ext cx="2208" cy="4320"/>
            </a:xfrm>
            <a:prstGeom prst="rect">
              <a:avLst/>
            </a:prstGeom>
            <a:gradFill>
              <a:gsLst>
                <a:gs pos="0">
                  <a:schemeClr val="folHlink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" name="Google Shape;428;p54"/>
            <p:cNvSpPr txBox="1"/>
            <p:nvPr/>
          </p:nvSpPr>
          <p:spPr>
            <a:xfrm>
              <a:off x="1081" y="1065"/>
              <a:ext cx="4679" cy="1596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29" name="Google Shape;429;p54"/>
            <p:cNvGrpSpPr/>
            <p:nvPr/>
          </p:nvGrpSpPr>
          <p:grpSpPr>
            <a:xfrm>
              <a:off x="0" y="672"/>
              <a:ext cx="1806" cy="1989"/>
              <a:chOff x="0" y="672"/>
              <a:chExt cx="1806" cy="1989"/>
            </a:xfrm>
          </p:grpSpPr>
          <p:sp>
            <p:nvSpPr>
              <p:cNvPr id="430" name="Google Shape;430;p54"/>
              <p:cNvSpPr txBox="1"/>
              <p:nvPr/>
            </p:nvSpPr>
            <p:spPr>
              <a:xfrm>
                <a:off x="361" y="2257"/>
                <a:ext cx="363" cy="404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1" name="Google Shape;431;p54"/>
              <p:cNvSpPr txBox="1"/>
              <p:nvPr/>
            </p:nvSpPr>
            <p:spPr>
              <a:xfrm>
                <a:off x="1081" y="1065"/>
                <a:ext cx="362" cy="405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2" name="Google Shape;432;p54"/>
              <p:cNvSpPr txBox="1"/>
              <p:nvPr/>
            </p:nvSpPr>
            <p:spPr>
              <a:xfrm>
                <a:off x="1437" y="672"/>
                <a:ext cx="369" cy="400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3" name="Google Shape;433;p54"/>
              <p:cNvSpPr txBox="1"/>
              <p:nvPr/>
            </p:nvSpPr>
            <p:spPr>
              <a:xfrm>
                <a:off x="719" y="2257"/>
                <a:ext cx="368" cy="404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4" name="Google Shape;434;p54"/>
              <p:cNvSpPr txBox="1"/>
              <p:nvPr/>
            </p:nvSpPr>
            <p:spPr>
              <a:xfrm>
                <a:off x="1437" y="1065"/>
                <a:ext cx="369" cy="40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5" name="Google Shape;435;p54"/>
              <p:cNvSpPr txBox="1"/>
              <p:nvPr/>
            </p:nvSpPr>
            <p:spPr>
              <a:xfrm>
                <a:off x="719" y="1464"/>
                <a:ext cx="368" cy="399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6" name="Google Shape;436;p54"/>
              <p:cNvSpPr txBox="1"/>
              <p:nvPr/>
            </p:nvSpPr>
            <p:spPr>
              <a:xfrm>
                <a:off x="0" y="1464"/>
                <a:ext cx="367" cy="399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7" name="Google Shape;437;p54"/>
              <p:cNvSpPr txBox="1"/>
              <p:nvPr/>
            </p:nvSpPr>
            <p:spPr>
              <a:xfrm>
                <a:off x="1081" y="1464"/>
                <a:ext cx="362" cy="399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8" name="Google Shape;438;p54"/>
              <p:cNvSpPr txBox="1"/>
              <p:nvPr/>
            </p:nvSpPr>
            <p:spPr>
              <a:xfrm>
                <a:off x="361" y="1857"/>
                <a:ext cx="363" cy="406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9" name="Google Shape;439;p54"/>
              <p:cNvSpPr txBox="1"/>
              <p:nvPr/>
            </p:nvSpPr>
            <p:spPr>
              <a:xfrm>
                <a:off x="719" y="1857"/>
                <a:ext cx="368" cy="40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40" name="Google Shape;440;p54"/>
          <p:cNvSpPr txBox="1"/>
          <p:nvPr>
            <p:ph type="title"/>
          </p:nvPr>
        </p:nvSpPr>
        <p:spPr>
          <a:xfrm>
            <a:off x="457200" y="457200"/>
            <a:ext cx="8229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1" name="Google Shape;441;p54"/>
          <p:cNvSpPr txBox="1"/>
          <p:nvPr>
            <p:ph idx="1" type="body"/>
          </p:nvPr>
        </p:nvSpPr>
        <p:spPr>
          <a:xfrm>
            <a:off x="457200" y="1981200"/>
            <a:ext cx="82296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Noto Sans Symbols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7084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240"/>
              <a:buFont typeface="Noto Sans Symbols"/>
              <a:buChar char="◻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766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2"/>
              </a:buClr>
              <a:buSzPts val="1560"/>
              <a:buFont typeface="Noto Sans Symbols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oto Sans Symbols"/>
              <a:buChar char="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2" name="Google Shape;442;p54"/>
          <p:cNvSpPr txBox="1"/>
          <p:nvPr>
            <p:ph idx="10" type="dt"/>
          </p:nvPr>
        </p:nvSpPr>
        <p:spPr>
          <a:xfrm>
            <a:off x="457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3" name="Google Shape;443;p54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4" name="Google Shape;444;p54"/>
          <p:cNvSpPr txBox="1"/>
          <p:nvPr>
            <p:ph idx="12" type="sldNum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5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56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56"/>
          <p:cNvSpPr txBox="1"/>
          <p:nvPr>
            <p:ph idx="12" type="sldNum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b="0" i="0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54" name="Google Shape;454;p56"/>
          <p:cNvGrpSpPr/>
          <p:nvPr/>
        </p:nvGrpSpPr>
        <p:grpSpPr>
          <a:xfrm>
            <a:off x="0" y="0"/>
            <a:ext cx="9144000" cy="546100"/>
            <a:chOff x="0" y="0"/>
            <a:chExt cx="5760" cy="344"/>
          </a:xfrm>
        </p:grpSpPr>
        <p:sp>
          <p:nvSpPr>
            <p:cNvPr id="455" name="Google Shape;455;p56"/>
            <p:cNvSpPr txBox="1"/>
            <p:nvPr/>
          </p:nvSpPr>
          <p:spPr>
            <a:xfrm>
              <a:off x="0" y="0"/>
              <a:ext cx="180" cy="336"/>
            </a:xfrm>
            <a:prstGeom prst="rect">
              <a:avLst/>
            </a:prstGeom>
            <a:gradFill>
              <a:gsLst>
                <a:gs pos="0">
                  <a:schemeClr val="folHlink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" name="Google Shape;456;p56"/>
            <p:cNvSpPr txBox="1"/>
            <p:nvPr/>
          </p:nvSpPr>
          <p:spPr>
            <a:xfrm>
              <a:off x="260" y="85"/>
              <a:ext cx="5500" cy="17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" name="Google Shape;457;p56"/>
            <p:cNvSpPr txBox="1"/>
            <p:nvPr/>
          </p:nvSpPr>
          <p:spPr>
            <a:xfrm>
              <a:off x="258" y="85"/>
              <a:ext cx="87" cy="89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" name="Google Shape;458;p56"/>
            <p:cNvSpPr txBox="1"/>
            <p:nvPr/>
          </p:nvSpPr>
          <p:spPr>
            <a:xfrm>
              <a:off x="345" y="0"/>
              <a:ext cx="88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" name="Google Shape;459;p56"/>
            <p:cNvSpPr txBox="1"/>
            <p:nvPr/>
          </p:nvSpPr>
          <p:spPr>
            <a:xfrm>
              <a:off x="345" y="85"/>
              <a:ext cx="88" cy="8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" name="Google Shape;460;p56"/>
            <p:cNvSpPr txBox="1"/>
            <p:nvPr/>
          </p:nvSpPr>
          <p:spPr>
            <a:xfrm>
              <a:off x="173" y="173"/>
              <a:ext cx="86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" name="Google Shape;461;p56"/>
            <p:cNvSpPr txBox="1"/>
            <p:nvPr/>
          </p:nvSpPr>
          <p:spPr>
            <a:xfrm>
              <a:off x="83" y="86"/>
              <a:ext cx="89" cy="87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" name="Google Shape;462;p56"/>
            <p:cNvSpPr txBox="1"/>
            <p:nvPr/>
          </p:nvSpPr>
          <p:spPr>
            <a:xfrm>
              <a:off x="258" y="171"/>
              <a:ext cx="87" cy="8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" name="Google Shape;463;p56"/>
            <p:cNvSpPr txBox="1"/>
            <p:nvPr/>
          </p:nvSpPr>
          <p:spPr>
            <a:xfrm>
              <a:off x="173" y="258"/>
              <a:ext cx="86" cy="8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4" name="Google Shape;464;p56"/>
          <p:cNvSpPr txBox="1"/>
          <p:nvPr>
            <p:ph type="title"/>
          </p:nvPr>
        </p:nvSpPr>
        <p:spPr>
          <a:xfrm>
            <a:off x="457200" y="457200"/>
            <a:ext cx="8229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5" name="Google Shape;465;p56"/>
          <p:cNvSpPr txBox="1"/>
          <p:nvPr>
            <p:ph idx="1" type="body"/>
          </p:nvPr>
        </p:nvSpPr>
        <p:spPr>
          <a:xfrm>
            <a:off x="457200" y="1981200"/>
            <a:ext cx="82296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Noto Sans Symbols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7084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240"/>
              <a:buFont typeface="Noto Sans Symbols"/>
              <a:buChar char="◻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766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2"/>
              </a:buClr>
              <a:buSzPts val="1560"/>
              <a:buFont typeface="Noto Sans Symbols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oto Sans Symbols"/>
              <a:buChar char="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6" name="Google Shape;466;p56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8" name="Google Shape;538;p68"/>
          <p:cNvGrpSpPr/>
          <p:nvPr/>
        </p:nvGrpSpPr>
        <p:grpSpPr>
          <a:xfrm>
            <a:off x="0" y="0"/>
            <a:ext cx="9143999" cy="6858000"/>
            <a:chOff x="0" y="0"/>
            <a:chExt cx="9143999" cy="6858000"/>
          </a:xfrm>
        </p:grpSpPr>
        <p:sp>
          <p:nvSpPr>
            <p:cNvPr id="539" name="Google Shape;539;p68"/>
            <p:cNvSpPr txBox="1"/>
            <p:nvPr/>
          </p:nvSpPr>
          <p:spPr>
            <a:xfrm>
              <a:off x="0" y="0"/>
              <a:ext cx="3505200" cy="6858000"/>
            </a:xfrm>
            <a:prstGeom prst="rect">
              <a:avLst/>
            </a:prstGeom>
            <a:gradFill>
              <a:gsLst>
                <a:gs pos="0">
                  <a:schemeClr val="folHlink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0" name="Google Shape;540;p68"/>
            <p:cNvSpPr txBox="1"/>
            <p:nvPr/>
          </p:nvSpPr>
          <p:spPr>
            <a:xfrm>
              <a:off x="1716087" y="1690687"/>
              <a:ext cx="7427912" cy="253365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41" name="Google Shape;541;p68"/>
            <p:cNvGrpSpPr/>
            <p:nvPr/>
          </p:nvGrpSpPr>
          <p:grpSpPr>
            <a:xfrm>
              <a:off x="0" y="1066800"/>
              <a:ext cx="2867024" cy="3157537"/>
              <a:chOff x="0" y="1066800"/>
              <a:chExt cx="2867024" cy="3157537"/>
            </a:xfrm>
          </p:grpSpPr>
          <p:sp>
            <p:nvSpPr>
              <p:cNvPr id="542" name="Google Shape;542;p68"/>
              <p:cNvSpPr txBox="1"/>
              <p:nvPr/>
            </p:nvSpPr>
            <p:spPr>
              <a:xfrm>
                <a:off x="573087" y="3582987"/>
                <a:ext cx="576262" cy="64135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3" name="Google Shape;543;p68"/>
              <p:cNvSpPr txBox="1"/>
              <p:nvPr/>
            </p:nvSpPr>
            <p:spPr>
              <a:xfrm>
                <a:off x="1716087" y="1690687"/>
                <a:ext cx="574675" cy="642937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4" name="Google Shape;544;p68"/>
              <p:cNvSpPr txBox="1"/>
              <p:nvPr/>
            </p:nvSpPr>
            <p:spPr>
              <a:xfrm>
                <a:off x="2281237" y="1066800"/>
                <a:ext cx="585787" cy="635000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5" name="Google Shape;545;p68"/>
              <p:cNvSpPr txBox="1"/>
              <p:nvPr/>
            </p:nvSpPr>
            <p:spPr>
              <a:xfrm>
                <a:off x="1141412" y="3582987"/>
                <a:ext cx="584200" cy="64135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6" name="Google Shape;546;p68"/>
              <p:cNvSpPr txBox="1"/>
              <p:nvPr/>
            </p:nvSpPr>
            <p:spPr>
              <a:xfrm>
                <a:off x="2281237" y="1690687"/>
                <a:ext cx="585787" cy="642937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7" name="Google Shape;547;p68"/>
              <p:cNvSpPr txBox="1"/>
              <p:nvPr/>
            </p:nvSpPr>
            <p:spPr>
              <a:xfrm>
                <a:off x="1141412" y="2324100"/>
                <a:ext cx="584200" cy="633412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8" name="Google Shape;548;p68"/>
              <p:cNvSpPr txBox="1"/>
              <p:nvPr/>
            </p:nvSpPr>
            <p:spPr>
              <a:xfrm>
                <a:off x="0" y="2324100"/>
                <a:ext cx="582612" cy="633412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9" name="Google Shape;549;p68"/>
              <p:cNvSpPr txBox="1"/>
              <p:nvPr/>
            </p:nvSpPr>
            <p:spPr>
              <a:xfrm>
                <a:off x="1716087" y="2324100"/>
                <a:ext cx="574675" cy="633412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0" name="Google Shape;550;p68"/>
              <p:cNvSpPr txBox="1"/>
              <p:nvPr/>
            </p:nvSpPr>
            <p:spPr>
              <a:xfrm>
                <a:off x="573087" y="2947987"/>
                <a:ext cx="576262" cy="644525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1" name="Google Shape;551;p68"/>
              <p:cNvSpPr txBox="1"/>
              <p:nvPr/>
            </p:nvSpPr>
            <p:spPr>
              <a:xfrm>
                <a:off x="1141412" y="2947987"/>
                <a:ext cx="584200" cy="64452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52" name="Google Shape;552;p68"/>
          <p:cNvSpPr txBox="1"/>
          <p:nvPr>
            <p:ph type="title"/>
          </p:nvPr>
        </p:nvSpPr>
        <p:spPr>
          <a:xfrm>
            <a:off x="457200" y="457200"/>
            <a:ext cx="8229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3" name="Google Shape;553;p68"/>
          <p:cNvSpPr txBox="1"/>
          <p:nvPr>
            <p:ph idx="1" type="body"/>
          </p:nvPr>
        </p:nvSpPr>
        <p:spPr>
          <a:xfrm>
            <a:off x="457200" y="1981200"/>
            <a:ext cx="82296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Noto Sans Symbols"/>
              <a:buChar char="■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7084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240"/>
              <a:buFont typeface="Noto Sans Symbols"/>
              <a:buChar char="◻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766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2"/>
              </a:buClr>
              <a:buSzPts val="1560"/>
              <a:buFont typeface="Noto Sans Symbols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oto Sans Symbols"/>
              <a:buChar char="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4" name="Google Shape;554;p68"/>
          <p:cNvSpPr txBox="1"/>
          <p:nvPr>
            <p:ph idx="10" type="dt"/>
          </p:nvPr>
        </p:nvSpPr>
        <p:spPr>
          <a:xfrm>
            <a:off x="457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5" name="Google Shape;555;p68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6" name="Google Shape;556;p68"/>
          <p:cNvSpPr txBox="1"/>
          <p:nvPr>
            <p:ph idx="12" type="sldNum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7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png"/><Relationship Id="rId4" Type="http://schemas.openxmlformats.org/officeDocument/2006/relationships/image" Target="../media/image1.png"/><Relationship Id="rId5" Type="http://schemas.openxmlformats.org/officeDocument/2006/relationships/hyperlink" Target="http://www.youtube.com/watch?v=Qxz8cqQbms0" TargetMode="External"/><Relationship Id="rId6" Type="http://schemas.openxmlformats.org/officeDocument/2006/relationships/image" Target="../media/image18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Relationship Id="rId4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png"/><Relationship Id="rId4" Type="http://schemas.openxmlformats.org/officeDocument/2006/relationships/image" Target="../media/image1.png"/><Relationship Id="rId5" Type="http://schemas.openxmlformats.org/officeDocument/2006/relationships/hyperlink" Target="http://www.youtube.com/watch?v=ECggM6fwNtY" TargetMode="External"/><Relationship Id="rId6" Type="http://schemas.openxmlformats.org/officeDocument/2006/relationships/image" Target="../media/image20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png"/><Relationship Id="rId4" Type="http://schemas.openxmlformats.org/officeDocument/2006/relationships/image" Target="../media/image11.png"/><Relationship Id="rId5" Type="http://schemas.openxmlformats.org/officeDocument/2006/relationships/image" Target="../media/image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png"/><Relationship Id="rId4" Type="http://schemas.openxmlformats.org/officeDocument/2006/relationships/image" Target="../media/image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3.png"/><Relationship Id="rId4" Type="http://schemas.openxmlformats.org/officeDocument/2006/relationships/image" Target="../media/image1.png"/><Relationship Id="rId5" Type="http://schemas.openxmlformats.org/officeDocument/2006/relationships/image" Target="../media/image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0.png"/><Relationship Id="rId4" Type="http://schemas.openxmlformats.org/officeDocument/2006/relationships/image" Target="../media/image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.png"/><Relationship Id="rId4" Type="http://schemas.openxmlformats.org/officeDocument/2006/relationships/image" Target="../media/image2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.png"/><Relationship Id="rId4" Type="http://schemas.openxmlformats.org/officeDocument/2006/relationships/image" Target="../media/image1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4.png"/><Relationship Id="rId4" Type="http://schemas.openxmlformats.org/officeDocument/2006/relationships/image" Target="../media/image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4.png"/><Relationship Id="rId4" Type="http://schemas.openxmlformats.org/officeDocument/2006/relationships/image" Target="../media/image1.png"/><Relationship Id="rId5" Type="http://schemas.openxmlformats.org/officeDocument/2006/relationships/image" Target="../media/image2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6.png"/><Relationship Id="rId4" Type="http://schemas.openxmlformats.org/officeDocument/2006/relationships/image" Target="../media/image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.png"/><Relationship Id="rId4" Type="http://schemas.openxmlformats.org/officeDocument/2006/relationships/image" Target="../media/image12.png"/><Relationship Id="rId5" Type="http://schemas.openxmlformats.org/officeDocument/2006/relationships/image" Target="../media/image1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.png"/><Relationship Id="rId4" Type="http://schemas.openxmlformats.org/officeDocument/2006/relationships/image" Target="../media/image2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4.png"/><Relationship Id="rId4" Type="http://schemas.openxmlformats.org/officeDocument/2006/relationships/image" Target="../media/image1.png"/><Relationship Id="rId5" Type="http://schemas.openxmlformats.org/officeDocument/2006/relationships/image" Target="../media/image2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.png"/><Relationship Id="rId4" Type="http://schemas.openxmlformats.org/officeDocument/2006/relationships/image" Target="../media/image23.png"/><Relationship Id="rId5" Type="http://schemas.openxmlformats.org/officeDocument/2006/relationships/image" Target="../media/image2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4.png"/><Relationship Id="rId4" Type="http://schemas.openxmlformats.org/officeDocument/2006/relationships/image" Target="../media/image1.png"/><Relationship Id="rId5" Type="http://schemas.openxmlformats.org/officeDocument/2006/relationships/image" Target="../media/image2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.png"/><Relationship Id="rId4" Type="http://schemas.openxmlformats.org/officeDocument/2006/relationships/image" Target="../media/image31.png"/><Relationship Id="rId5" Type="http://schemas.openxmlformats.org/officeDocument/2006/relationships/image" Target="../media/image28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.png"/><Relationship Id="rId4" Type="http://schemas.openxmlformats.org/officeDocument/2006/relationships/image" Target="../media/image28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.png"/><Relationship Id="rId4" Type="http://schemas.openxmlformats.org/officeDocument/2006/relationships/image" Target="../media/image28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.png"/><Relationship Id="rId4" Type="http://schemas.openxmlformats.org/officeDocument/2006/relationships/image" Target="../media/image32.png"/><Relationship Id="rId5" Type="http://schemas.openxmlformats.org/officeDocument/2006/relationships/image" Target="../media/image39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.png"/><Relationship Id="rId4" Type="http://schemas.openxmlformats.org/officeDocument/2006/relationships/image" Target="../media/image29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.png"/><Relationship Id="rId4" Type="http://schemas.openxmlformats.org/officeDocument/2006/relationships/image" Target="../media/image33.png"/><Relationship Id="rId5" Type="http://schemas.openxmlformats.org/officeDocument/2006/relationships/image" Target="../media/image4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.png"/><Relationship Id="rId4" Type="http://schemas.openxmlformats.org/officeDocument/2006/relationships/image" Target="../media/image30.png"/><Relationship Id="rId5" Type="http://schemas.openxmlformats.org/officeDocument/2006/relationships/image" Target="../media/image34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.png"/><Relationship Id="rId4" Type="http://schemas.openxmlformats.org/officeDocument/2006/relationships/image" Target="../media/image38.png"/><Relationship Id="rId5" Type="http://schemas.openxmlformats.org/officeDocument/2006/relationships/image" Target="../media/image45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5.png"/><Relationship Id="rId4" Type="http://schemas.openxmlformats.org/officeDocument/2006/relationships/image" Target="../media/image1.png"/><Relationship Id="rId5" Type="http://schemas.openxmlformats.org/officeDocument/2006/relationships/image" Target="../media/image37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.png"/><Relationship Id="rId4" Type="http://schemas.openxmlformats.org/officeDocument/2006/relationships/image" Target="../media/image36.png"/><Relationship Id="rId5" Type="http://schemas.openxmlformats.org/officeDocument/2006/relationships/image" Target="../media/image47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.png"/><Relationship Id="rId4" Type="http://schemas.openxmlformats.org/officeDocument/2006/relationships/image" Target="../media/image40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0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1.png"/><Relationship Id="rId4" Type="http://schemas.openxmlformats.org/officeDocument/2006/relationships/image" Target="../media/image41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1.png"/><Relationship Id="rId4" Type="http://schemas.openxmlformats.org/officeDocument/2006/relationships/image" Target="../media/image4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7.png"/><Relationship Id="rId5" Type="http://schemas.openxmlformats.org/officeDocument/2006/relationships/image" Target="../media/image5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1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1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1.png"/><Relationship Id="rId4" Type="http://schemas.openxmlformats.org/officeDocument/2006/relationships/hyperlink" Target="http://www.youtube.com/watch?v=ZVE4Qwl7Evs" TargetMode="External"/><Relationship Id="rId5" Type="http://schemas.openxmlformats.org/officeDocument/2006/relationships/image" Target="../media/image44.jp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1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4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1.png"/><Relationship Id="rId4" Type="http://schemas.openxmlformats.org/officeDocument/2006/relationships/image" Target="../media/image48.png"/><Relationship Id="rId5" Type="http://schemas.openxmlformats.org/officeDocument/2006/relationships/image" Target="../media/image46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1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5.png"/><Relationship Id="rId5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Relationship Id="rId4" Type="http://schemas.openxmlformats.org/officeDocument/2006/relationships/image" Target="../media/image1.png"/><Relationship Id="rId5" Type="http://schemas.openxmlformats.org/officeDocument/2006/relationships/image" Target="../media/image3.png"/><Relationship Id="rId6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97"/>
          <p:cNvSpPr txBox="1"/>
          <p:nvPr>
            <p:ph idx="1" type="subTitle"/>
          </p:nvPr>
        </p:nvSpPr>
        <p:spPr>
          <a:xfrm>
            <a:off x="2555875" y="4508500"/>
            <a:ext cx="5921375" cy="13684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indent="0" lvl="0" marL="0" rtl="0" algn="r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1800"/>
              <a:buNone/>
            </a:pPr>
            <a:r>
              <a:rPr b="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Prof Wellington</a:t>
            </a:r>
            <a:endParaRPr/>
          </a:p>
          <a:p>
            <a:pPr indent="0" lvl="0" marL="0" rtl="0" algn="r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1800"/>
              <a:buNone/>
            </a:pPr>
            <a:r>
              <a:rPr b="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Jose.wellington@ceub.edu.br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800"/>
              <a:buFont typeface="Noto Sans Symbols"/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6" name="Google Shape;786;p97"/>
          <p:cNvSpPr txBox="1"/>
          <p:nvPr>
            <p:ph type="ctrTitle"/>
          </p:nvPr>
        </p:nvSpPr>
        <p:spPr>
          <a:xfrm>
            <a:off x="2916237" y="1773237"/>
            <a:ext cx="6019800" cy="21605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br>
              <a:rPr b="0" i="0" lang="en-US" sz="32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en-US" sz="240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Conceitos de Modelagem de Dados</a:t>
            </a:r>
            <a:br>
              <a:rPr b="1" i="0" lang="en-US" sz="240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1" i="0" lang="en-US" sz="240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en-US" sz="240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Abordagem Entidade-Relacionamento</a:t>
            </a:r>
            <a:br>
              <a:rPr b="1" i="0" lang="en-US" sz="240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1" i="0" lang="en-US" sz="240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en-US" sz="240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MER – Conceitual / Lógico / Físico</a:t>
            </a:r>
            <a:br>
              <a:rPr b="1" i="0" lang="en-US" sz="280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0" i="0" lang="en-US" sz="28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0" i="0" lang="en-US" sz="5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/>
          </a:p>
        </p:txBody>
      </p:sp>
      <p:sp>
        <p:nvSpPr>
          <p:cNvPr id="787" name="Google Shape;787;p97"/>
          <p:cNvSpPr txBox="1"/>
          <p:nvPr/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88" name="Google Shape;788;p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35825" y="260350"/>
            <a:ext cx="1439862" cy="495300"/>
          </a:xfrm>
          <a:prstGeom prst="rect">
            <a:avLst/>
          </a:prstGeom>
          <a:noFill/>
          <a:ln>
            <a:noFill/>
          </a:ln>
        </p:spPr>
      </p:pic>
      <p:sp>
        <p:nvSpPr>
          <p:cNvPr id="789" name="Google Shape;789;p97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Aula 05 - MER - Abstrações</a:t>
            </a:r>
            <a:endParaRPr/>
          </a:p>
        </p:txBody>
      </p:sp>
    </p:spTree>
  </p:cSld>
  <p:clrMapOvr>
    <a:masterClrMapping/>
  </p:clrMapOvr>
  <p:transition>
    <p:push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06"/>
          <p:cNvSpPr txBox="1"/>
          <p:nvPr>
            <p:ph type="ctrTitle"/>
          </p:nvPr>
        </p:nvSpPr>
        <p:spPr>
          <a:xfrm>
            <a:off x="2195512" y="2852737"/>
            <a:ext cx="6740525" cy="2017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b="1" i="0" lang="en-US" sz="2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DBA – Administrador de Banco de Dados</a:t>
            </a:r>
            <a:br>
              <a:rPr b="1" i="0" lang="en-US" sz="2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1" i="0" lang="en-US" sz="2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0" i="0" lang="en-US" sz="5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/>
          </a:p>
        </p:txBody>
      </p:sp>
      <p:sp>
        <p:nvSpPr>
          <p:cNvPr id="883" name="Google Shape;883;p106"/>
          <p:cNvSpPr txBox="1"/>
          <p:nvPr/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 Black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4" name="Google Shape;884;p106"/>
          <p:cNvSpPr txBox="1"/>
          <p:nvPr/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Aula 04 - MER - Abstrações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85" name="Google Shape;885;p10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35825" y="260350"/>
            <a:ext cx="1439862" cy="49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push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9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p107"/>
          <p:cNvSpPr txBox="1"/>
          <p:nvPr/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 Black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1" name="Google Shape;891;p107"/>
          <p:cNvSpPr txBox="1"/>
          <p:nvPr>
            <p:ph idx="4294967295" type="ctrTitle"/>
          </p:nvPr>
        </p:nvSpPr>
        <p:spPr>
          <a:xfrm>
            <a:off x="0" y="836612"/>
            <a:ext cx="9144000" cy="374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Administradores de Banco de Dados (DBA) </a:t>
            </a:r>
            <a:endParaRPr b="0" i="0" sz="4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92" name="Google Shape;892;p10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59575" y="1557329"/>
            <a:ext cx="2133600" cy="1591767"/>
          </a:xfrm>
          <a:prstGeom prst="rect">
            <a:avLst/>
          </a:prstGeom>
          <a:noFill/>
          <a:ln>
            <a:noFill/>
          </a:ln>
        </p:spPr>
      </p:pic>
      <p:sp>
        <p:nvSpPr>
          <p:cNvPr id="893" name="Google Shape;893;p107"/>
          <p:cNvSpPr txBox="1"/>
          <p:nvPr/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Aula 05 - MER - Abstrações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94" name="Google Shape;894;p10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35825" y="260350"/>
            <a:ext cx="1439862" cy="495300"/>
          </a:xfrm>
          <a:prstGeom prst="rect">
            <a:avLst/>
          </a:prstGeom>
          <a:noFill/>
          <a:ln>
            <a:noFill/>
          </a:ln>
        </p:spPr>
      </p:pic>
      <p:sp>
        <p:nvSpPr>
          <p:cNvPr id="895" name="Google Shape;895;p107"/>
          <p:cNvSpPr txBox="1"/>
          <p:nvPr/>
        </p:nvSpPr>
        <p:spPr>
          <a:xfrm>
            <a:off x="555075" y="5848200"/>
            <a:ext cx="4977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https://www.youtube.com/watch?v=Qxz8cqQbms0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Você já ouviu falar de Data Science ou Ciência de Dados? Os profissionais dessa área resolvem problemas de negócios usando técnicas orientadas por dados: eles coletam dados não estruturados e os transformam em um formato mais utilizável, além de entender uma variedade de linguagens de programação. Parece uma tarefa difícil, não é? Então, assista ao bate-papo no TOTVS Geeks com o nosso convidado Luiz Henrique, que explica tudo sobre o assunto e ainda compartilha como é a rotina de uma das profissões mais promissoras do momento. Fiquem ligados pois a cada semana teremos um episódio explorando uma profissão diferente do #ProfissionaldeTI&#10;&#10;A TOTVS acredita no Brasil que FAZ.&#10;Aproveite também para conferir as novidades no site da TOTVS.&#10;Acesse:http://www.totvs.com&#10;&#10;Como estamos desenvolvendo? Acompanhe também o blog TOTVS Developers: https://developers.totvs.com/&#10;&#10;Ficou interessado? Agende uma visita com um de nossos consultores: https://www.totvs.com/contatos&#10;&#10;Siga a TOTVS nas redes sociais:&#10;&#10;LinkedIn: https://www.linkedin.com/company/totvs &#10;Instagram:  https://www.instagram.com/totvsbrasil/ &#10;Facebook: https://www.facebook.com/totvs &#10;Twitter: http://twitter.com/totvs" id="896" name="Google Shape;896;p107" title="Profissão: Banco de Dados #TOTVSGEEKS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95750" y="1269959"/>
            <a:ext cx="5757450" cy="43180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0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p108"/>
          <p:cNvSpPr txBox="1"/>
          <p:nvPr/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 Black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2" name="Google Shape;902;p108"/>
          <p:cNvSpPr txBox="1"/>
          <p:nvPr>
            <p:ph idx="4294967295" type="ctrTitle"/>
          </p:nvPr>
        </p:nvSpPr>
        <p:spPr>
          <a:xfrm>
            <a:off x="0" y="836612"/>
            <a:ext cx="9144000" cy="37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Administradores de Banco de Dados (DBA) </a:t>
            </a:r>
            <a:endParaRPr b="0" i="0" sz="4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3" name="Google Shape;903;p108"/>
          <p:cNvSpPr txBox="1"/>
          <p:nvPr/>
        </p:nvSpPr>
        <p:spPr>
          <a:xfrm>
            <a:off x="0" y="1590675"/>
            <a:ext cx="9937800" cy="5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1- Definir o esquema conceitual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2 -DBA defini DDL =&gt; Ling. defin. Dados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3 - Definir o esquema interno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4 - Qual o Servidor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5 - DDL relacionamentos (campos)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6 - Dar acessos aos dados para usuário	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7 - Definir normas descarga e recarga Backup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8 - Falha de Entrada de dados Contingência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9 -Monitoramento de Desempenho Sintonia fina (tuning) performance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04" name="Google Shape;904;p10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80062" y="1557337"/>
            <a:ext cx="3313112" cy="2471737"/>
          </a:xfrm>
          <a:prstGeom prst="rect">
            <a:avLst/>
          </a:prstGeom>
          <a:noFill/>
          <a:ln>
            <a:noFill/>
          </a:ln>
        </p:spPr>
      </p:pic>
      <p:sp>
        <p:nvSpPr>
          <p:cNvPr id="905" name="Google Shape;905;p108"/>
          <p:cNvSpPr txBox="1"/>
          <p:nvPr/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Aula 05 - MER - Abstrações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06" name="Google Shape;906;p10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35825" y="260350"/>
            <a:ext cx="1439862" cy="49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push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0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p109"/>
          <p:cNvSpPr txBox="1"/>
          <p:nvPr/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 Black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2" name="Google Shape;912;p109"/>
          <p:cNvSpPr txBox="1"/>
          <p:nvPr>
            <p:ph idx="4294967295" type="ctrTitle"/>
          </p:nvPr>
        </p:nvSpPr>
        <p:spPr>
          <a:xfrm>
            <a:off x="0" y="836612"/>
            <a:ext cx="9144000" cy="37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Administradores de Banco de Dados (DBA) </a:t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2300" u="none" cap="none" strike="noStrike">
                <a:solidFill>
                  <a:schemeClr val="dk1"/>
                </a:solidFill>
                <a:highlight>
                  <a:srgbClr val="F9F9F9"/>
                </a:highlight>
                <a:latin typeface="Roboto"/>
                <a:ea typeface="Roboto"/>
                <a:cs typeface="Roboto"/>
                <a:sym typeface="Roboto"/>
              </a:rPr>
              <a:t>Onde encontrar os melhores salários para DBA?</a:t>
            </a:r>
            <a:endParaRPr b="0" i="0" sz="2300" u="none" cap="none" strike="noStrike">
              <a:solidFill>
                <a:schemeClr val="dk1"/>
              </a:solidFill>
              <a:highlight>
                <a:srgbClr val="F9F9F9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13" name="Google Shape;913;p10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36425" y="1557329"/>
            <a:ext cx="2256749" cy="1683650"/>
          </a:xfrm>
          <a:prstGeom prst="rect">
            <a:avLst/>
          </a:prstGeom>
          <a:noFill/>
          <a:ln>
            <a:noFill/>
          </a:ln>
        </p:spPr>
      </p:pic>
      <p:sp>
        <p:nvSpPr>
          <p:cNvPr id="914" name="Google Shape;914;p109"/>
          <p:cNvSpPr txBox="1"/>
          <p:nvPr/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Aula 05 - MER - Abstrações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15" name="Google Shape;915;p10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35825" y="260350"/>
            <a:ext cx="1439862" cy="495300"/>
          </a:xfrm>
          <a:prstGeom prst="rect">
            <a:avLst/>
          </a:prstGeom>
          <a:noFill/>
          <a:ln>
            <a:noFill/>
          </a:ln>
        </p:spPr>
      </p:pic>
      <p:sp>
        <p:nvSpPr>
          <p:cNvPr id="916" name="Google Shape;916;p109"/>
          <p:cNvSpPr txBox="1"/>
          <p:nvPr/>
        </p:nvSpPr>
        <p:spPr>
          <a:xfrm>
            <a:off x="304400" y="5646700"/>
            <a:ext cx="5855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https://www.youtube.com/watch?v=ECggM6fwNtY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Onde encontrar os melhores salários para DBA?&#10;&#10;O estado onde você vive pode ter relação com os seus ganhos como DBA, em grandes capitais, muitas vezes existe muita demanda e vai exigir muitos profissionais, o que pode influenciar diretamente nos ganhos de um DBA.&#10;&#10;DBAOCM é um Canal com conteúdo voltado para Tecnologia Oracle. O objetivo é compartilhar informações sobre Certificação e Administração de Banco de Dados Oracle.&#10;&#10;Conteúdo Exclusivo ⬇⬇⬇&#10;&#10;Entre no nosso canal do Telegram para receber conteúdos Exclusivos sobre Banco de dados Oracle: &#10;➡ https://t.me/joinchat/AAAAAEb7ufK-90djaVuR4Q&#10;&#10;Você também pode me encontrar no Instagram @dbaocm.&#10;➡ https://www.instagram.com/dbaocm/&#10;&#10;[TAGS] #oracle #database #dba" id="917" name="Google Shape;917;p109" title="Onde encontrar os melhores salários para DBA?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3300" y="1287500"/>
            <a:ext cx="5710685" cy="428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p110"/>
          <p:cNvSpPr txBox="1"/>
          <p:nvPr>
            <p:ph type="ctrTitle"/>
          </p:nvPr>
        </p:nvSpPr>
        <p:spPr>
          <a:xfrm>
            <a:off x="2195512" y="2349500"/>
            <a:ext cx="6740525" cy="2017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br>
              <a:rPr b="1" i="0" lang="en-US" sz="2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en-US" sz="2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AD – Administrador de Dados</a:t>
            </a:r>
            <a:br>
              <a:rPr b="0" i="0" lang="en-US" sz="28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0" i="0" lang="en-US" sz="5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/>
          </a:p>
        </p:txBody>
      </p:sp>
      <p:sp>
        <p:nvSpPr>
          <p:cNvPr id="923" name="Google Shape;923;p110"/>
          <p:cNvSpPr txBox="1"/>
          <p:nvPr/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 Black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4" name="Google Shape;924;p110"/>
          <p:cNvSpPr txBox="1"/>
          <p:nvPr/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Aula 05 - MER - Abstrações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25" name="Google Shape;925;p1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35825" y="260350"/>
            <a:ext cx="1439862" cy="49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push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9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p111"/>
          <p:cNvSpPr txBox="1"/>
          <p:nvPr/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 Black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1" name="Google Shape;931;p111"/>
          <p:cNvSpPr txBox="1"/>
          <p:nvPr>
            <p:ph idx="4294967295" type="ctrTitle"/>
          </p:nvPr>
        </p:nvSpPr>
        <p:spPr>
          <a:xfrm>
            <a:off x="0" y="836612"/>
            <a:ext cx="9144000" cy="374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Administrador de dados - AD</a:t>
            </a:r>
            <a:endParaRPr b="0" i="0" sz="4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2" name="Google Shape;932;p111"/>
          <p:cNvSpPr txBox="1"/>
          <p:nvPr/>
        </p:nvSpPr>
        <p:spPr>
          <a:xfrm>
            <a:off x="4762" y="1881187"/>
            <a:ext cx="5003800" cy="5048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- São analistas que </a:t>
            </a: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identificam os dados a serem armazenados em um Banco de Dados</a:t>
            </a: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e pela forma como estes  serão representados.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É a pessoa que toma as </a:t>
            </a: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decisões estratégicas</a:t>
            </a: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e de normas com relação aos dados da empresa.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33" name="Google Shape;933;p1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95962" y="1331912"/>
            <a:ext cx="3168650" cy="2106612"/>
          </a:xfrm>
          <a:prstGeom prst="rect">
            <a:avLst/>
          </a:prstGeom>
          <a:noFill/>
          <a:ln>
            <a:noFill/>
          </a:ln>
        </p:spPr>
      </p:pic>
      <p:sp>
        <p:nvSpPr>
          <p:cNvPr id="934" name="Google Shape;934;p111"/>
          <p:cNvSpPr txBox="1"/>
          <p:nvPr/>
        </p:nvSpPr>
        <p:spPr>
          <a:xfrm>
            <a:off x="2073275" y="616585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Aula 05 - MER - Abstrações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35" name="Google Shape;935;p1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73662" y="3573462"/>
            <a:ext cx="3719512" cy="2735262"/>
          </a:xfrm>
          <a:prstGeom prst="rect">
            <a:avLst/>
          </a:prstGeom>
          <a:noFill/>
          <a:ln>
            <a:noFill/>
          </a:ln>
        </p:spPr>
      </p:pic>
      <p:pic>
        <p:nvPicPr>
          <p:cNvPr id="936" name="Google Shape;936;p1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235825" y="260350"/>
            <a:ext cx="1439862" cy="49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push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0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Google Shape;941;p112"/>
          <p:cNvSpPr txBox="1"/>
          <p:nvPr>
            <p:ph type="ctrTitle"/>
          </p:nvPr>
        </p:nvSpPr>
        <p:spPr>
          <a:xfrm>
            <a:off x="2051050" y="1989137"/>
            <a:ext cx="6740525" cy="2016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</a:pPr>
            <a:r>
              <a:rPr b="1" i="0" lang="en-US" sz="280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Modelo de Dados</a:t>
            </a:r>
            <a:br>
              <a:rPr b="0" i="0" lang="en-US" sz="2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/>
          </a:p>
        </p:txBody>
      </p:sp>
      <p:sp>
        <p:nvSpPr>
          <p:cNvPr id="942" name="Google Shape;942;p112"/>
          <p:cNvSpPr txBox="1"/>
          <p:nvPr/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43" name="Google Shape;943;p1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35825" y="260350"/>
            <a:ext cx="1439862" cy="495300"/>
          </a:xfrm>
          <a:prstGeom prst="rect">
            <a:avLst/>
          </a:prstGeom>
          <a:noFill/>
          <a:ln>
            <a:noFill/>
          </a:ln>
        </p:spPr>
      </p:pic>
      <p:sp>
        <p:nvSpPr>
          <p:cNvPr id="944" name="Google Shape;944;p112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Aula 05 - MER - Abstrações</a:t>
            </a:r>
            <a:endParaRPr/>
          </a:p>
        </p:txBody>
      </p:sp>
    </p:spTree>
  </p:cSld>
  <p:clrMapOvr>
    <a:masterClrMapping/>
  </p:clrMapOvr>
  <p:transition>
    <p:push/>
  </p:transition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8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p113"/>
          <p:cNvSpPr txBox="1"/>
          <p:nvPr/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0" name="Google Shape;950;p113"/>
          <p:cNvSpPr txBox="1"/>
          <p:nvPr>
            <p:ph idx="4294967295" type="ctrTitle"/>
          </p:nvPr>
        </p:nvSpPr>
        <p:spPr>
          <a:xfrm>
            <a:off x="0" y="1071562"/>
            <a:ext cx="9144000" cy="374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ahoma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Modelo de Dados</a:t>
            </a:r>
            <a:endParaRPr b="0" i="0" sz="4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51" name="Google Shape;951;p1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00112" y="1806575"/>
            <a:ext cx="7462837" cy="476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2" name="Google Shape;952;p1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35825" y="260350"/>
            <a:ext cx="1439862" cy="495300"/>
          </a:xfrm>
          <a:prstGeom prst="rect">
            <a:avLst/>
          </a:prstGeom>
          <a:noFill/>
          <a:ln>
            <a:noFill/>
          </a:ln>
        </p:spPr>
      </p:pic>
      <p:sp>
        <p:nvSpPr>
          <p:cNvPr id="953" name="Google Shape;953;p113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Aula 05 - MER - Abstrações</a:t>
            </a:r>
            <a:endParaRPr/>
          </a:p>
        </p:txBody>
      </p:sp>
    </p:spTree>
  </p:cSld>
  <p:clrMapOvr>
    <a:masterClrMapping/>
  </p:clrMapOvr>
  <p:transition>
    <p:push/>
  </p:transition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p114"/>
          <p:cNvSpPr txBox="1"/>
          <p:nvPr/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9" name="Google Shape;959;p114"/>
          <p:cNvSpPr txBox="1"/>
          <p:nvPr>
            <p:ph idx="4294967295" type="ctrTitle"/>
          </p:nvPr>
        </p:nvSpPr>
        <p:spPr>
          <a:xfrm>
            <a:off x="0" y="1071562"/>
            <a:ext cx="9144000" cy="374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Modelagem de Dados</a:t>
            </a:r>
            <a:endParaRPr b="0" i="0" sz="4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0" name="Google Shape;960;p114"/>
          <p:cNvSpPr txBox="1"/>
          <p:nvPr/>
        </p:nvSpPr>
        <p:spPr>
          <a:xfrm>
            <a:off x="250825" y="2420937"/>
            <a:ext cx="3673475" cy="9477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✔"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É uma </a:t>
            </a: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definição abstrata</a:t>
            </a: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autônoma e lógica dos objetos, operadores e outros elementos que, juntos, constituem a máquina abstrata com a qual os usuários interagem.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61" name="Google Shape;961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64012" y="3460676"/>
            <a:ext cx="4778375" cy="2808287"/>
          </a:xfrm>
          <a:prstGeom prst="rect">
            <a:avLst/>
          </a:prstGeom>
          <a:noFill/>
          <a:ln>
            <a:noFill/>
          </a:ln>
        </p:spPr>
      </p:pic>
      <p:pic>
        <p:nvPicPr>
          <p:cNvPr id="962" name="Google Shape;962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35825" y="260350"/>
            <a:ext cx="1439862" cy="49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3" name="Google Shape;963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049736" y="1175963"/>
            <a:ext cx="5006926" cy="1515224"/>
          </a:xfrm>
          <a:prstGeom prst="rect">
            <a:avLst/>
          </a:prstGeom>
          <a:noFill/>
          <a:ln>
            <a:noFill/>
          </a:ln>
        </p:spPr>
      </p:pic>
      <p:sp>
        <p:nvSpPr>
          <p:cNvPr id="964" name="Google Shape;964;p114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Aula 05 - MER - Abstrações</a:t>
            </a:r>
            <a:endParaRPr/>
          </a:p>
        </p:txBody>
      </p:sp>
    </p:spTree>
  </p:cSld>
  <p:clrMapOvr>
    <a:masterClrMapping/>
  </p:clrMapOvr>
  <p:transition>
    <p:push/>
  </p:transition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8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Google Shape;969;p115"/>
          <p:cNvSpPr txBox="1"/>
          <p:nvPr/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0" name="Google Shape;970;p115"/>
          <p:cNvSpPr txBox="1"/>
          <p:nvPr>
            <p:ph idx="4294967295" type="ctrTitle"/>
          </p:nvPr>
        </p:nvSpPr>
        <p:spPr>
          <a:xfrm>
            <a:off x="0" y="1071562"/>
            <a:ext cx="9144000" cy="374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ahoma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Objetivos de um modelo de dados</a:t>
            </a:r>
            <a:endParaRPr b="0" i="0" sz="4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1" name="Google Shape;971;p115"/>
          <p:cNvSpPr txBox="1"/>
          <p:nvPr/>
        </p:nvSpPr>
        <p:spPr>
          <a:xfrm>
            <a:off x="539750" y="1800225"/>
            <a:ext cx="8424862" cy="9477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Noto Sans Symbols"/>
              <a:buChar char="✔"/>
            </a:pPr>
            <a:r>
              <a:rPr b="0" i="0" lang="en-US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Representar um ambiente </a:t>
            </a:r>
            <a:r>
              <a:rPr b="1" i="0" lang="en-US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observado</a:t>
            </a:r>
            <a:r>
              <a:rPr b="0" i="0" lang="en-US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Noto Sans Symbols"/>
              <a:buChar char="✔"/>
            </a:pPr>
            <a:r>
              <a:rPr b="0" i="0" lang="en-US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Servir de </a:t>
            </a:r>
            <a:r>
              <a:rPr b="1" i="0" lang="en-US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instrumento para comunicação</a:t>
            </a:r>
            <a:r>
              <a:rPr b="0" i="0" lang="en-US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Noto Sans Symbols"/>
              <a:buChar char="✔"/>
            </a:pPr>
            <a:r>
              <a:rPr b="0" i="0" lang="en-US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Favorecer o processo de </a:t>
            </a:r>
            <a:r>
              <a:rPr b="1" i="0" lang="en-US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verificação</a:t>
            </a:r>
            <a:r>
              <a:rPr b="0" i="0" lang="en-US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e </a:t>
            </a:r>
            <a:r>
              <a:rPr b="1" i="0" lang="en-US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validação</a:t>
            </a:r>
            <a:r>
              <a:rPr b="0" i="0" lang="en-US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Noto Sans Symbols"/>
              <a:buChar char="✔"/>
            </a:pPr>
            <a:r>
              <a:rPr b="0" i="0" lang="en-US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Capturar aspectos de relacionamento entre os </a:t>
            </a:r>
            <a:r>
              <a:rPr b="1" i="0" lang="en-US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objetos observados</a:t>
            </a:r>
            <a:r>
              <a:rPr b="0" i="0" lang="en-US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Noto Sans Symbols"/>
              <a:buChar char="✔"/>
            </a:pPr>
            <a:r>
              <a:rPr b="0" i="0" lang="en-US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Servir como referencial para a geração de </a:t>
            </a:r>
            <a:r>
              <a:rPr b="1" i="0" lang="en-US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estruturas de dados</a:t>
            </a:r>
            <a:r>
              <a:rPr b="0" i="0" lang="en-US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Noto Sans Symbols"/>
              <a:buChar char="✔"/>
            </a:pPr>
            <a:r>
              <a:rPr b="0" i="0" lang="en-US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Estabelecer conceitos únicos a partir de visões diversas.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972" name="Google Shape;972;p1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35825" y="260350"/>
            <a:ext cx="1439862" cy="495300"/>
          </a:xfrm>
          <a:prstGeom prst="rect">
            <a:avLst/>
          </a:prstGeom>
          <a:noFill/>
          <a:ln>
            <a:noFill/>
          </a:ln>
        </p:spPr>
      </p:pic>
      <p:sp>
        <p:nvSpPr>
          <p:cNvPr id="973" name="Google Shape;973;p115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Aula 05 - MER - Abstrações</a:t>
            </a:r>
            <a:endParaRPr/>
          </a:p>
        </p:txBody>
      </p:sp>
    </p:spTree>
  </p:cSld>
  <p:clrMapOvr>
    <a:masterClrMapping/>
  </p:clrMapOvr>
  <p:transition>
    <p:push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5" name="Google Shape;795;p9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5333" y="1533762"/>
            <a:ext cx="7533334" cy="3790476"/>
          </a:xfrm>
          <a:prstGeom prst="rect">
            <a:avLst/>
          </a:prstGeom>
          <a:noFill/>
          <a:ln>
            <a:noFill/>
          </a:ln>
        </p:spPr>
      </p:pic>
      <p:sp>
        <p:nvSpPr>
          <p:cNvPr id="796" name="Google Shape;796;p98"/>
          <p:cNvSpPr txBox="1"/>
          <p:nvPr>
            <p:ph type="title"/>
          </p:nvPr>
        </p:nvSpPr>
        <p:spPr>
          <a:xfrm>
            <a:off x="177800" y="158750"/>
            <a:ext cx="8229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Planejamento</a:t>
            </a:r>
            <a:endParaRPr/>
          </a:p>
        </p:txBody>
      </p:sp>
      <p:sp>
        <p:nvSpPr>
          <p:cNvPr id="797" name="Google Shape;797;p98"/>
          <p:cNvSpPr txBox="1"/>
          <p:nvPr/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 Black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8" name="Google Shape;798;p98"/>
          <p:cNvSpPr txBox="1"/>
          <p:nvPr/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Aula 05 - MER - Abstrações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99" name="Google Shape;799;p9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35825" y="755650"/>
            <a:ext cx="1439862" cy="495300"/>
          </a:xfrm>
          <a:prstGeom prst="rect">
            <a:avLst/>
          </a:prstGeom>
          <a:noFill/>
          <a:ln>
            <a:noFill/>
          </a:ln>
        </p:spPr>
      </p:pic>
      <p:sp>
        <p:nvSpPr>
          <p:cNvPr id="800" name="Google Shape;800;p98"/>
          <p:cNvSpPr/>
          <p:nvPr/>
        </p:nvSpPr>
        <p:spPr>
          <a:xfrm>
            <a:off x="4774939" y="2574872"/>
            <a:ext cx="496800" cy="280870"/>
          </a:xfrm>
          <a:prstGeom prst="ellipse">
            <a:avLst/>
          </a:prstGeom>
          <a:noFill/>
          <a:ln cap="flat" cmpd="sng" w="254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>
    <p:push/>
  </p:transition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7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Google Shape;978;p116"/>
          <p:cNvSpPr txBox="1"/>
          <p:nvPr>
            <p:ph type="ctrTitle"/>
          </p:nvPr>
        </p:nvSpPr>
        <p:spPr>
          <a:xfrm>
            <a:off x="2051050" y="1989137"/>
            <a:ext cx="6740525" cy="2016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Tahoma"/>
              <a:buNone/>
            </a:pPr>
            <a:r>
              <a:rPr b="1" i="0" lang="en-US" sz="2800" u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Modelo de Dados - níveis de abstração</a:t>
            </a:r>
            <a:endParaRPr/>
          </a:p>
        </p:txBody>
      </p:sp>
      <p:sp>
        <p:nvSpPr>
          <p:cNvPr id="979" name="Google Shape;979;p116"/>
          <p:cNvSpPr txBox="1"/>
          <p:nvPr/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80" name="Google Shape;980;p1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35825" y="260350"/>
            <a:ext cx="1439862" cy="495300"/>
          </a:xfrm>
          <a:prstGeom prst="rect">
            <a:avLst/>
          </a:prstGeom>
          <a:noFill/>
          <a:ln>
            <a:noFill/>
          </a:ln>
        </p:spPr>
      </p:pic>
      <p:sp>
        <p:nvSpPr>
          <p:cNvPr id="981" name="Google Shape;981;p116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Aula 05 - MER - Abstrações</a:t>
            </a:r>
            <a:endParaRPr/>
          </a:p>
        </p:txBody>
      </p:sp>
    </p:spTree>
  </p:cSld>
  <p:clrMapOvr>
    <a:masterClrMapping/>
  </p:clrMapOvr>
  <p:transition>
    <p:push/>
  </p:transition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5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Google Shape;986;p117"/>
          <p:cNvSpPr txBox="1"/>
          <p:nvPr/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7" name="Google Shape;987;p117"/>
          <p:cNvSpPr txBox="1"/>
          <p:nvPr>
            <p:ph idx="4294967295" type="ctrTitle"/>
          </p:nvPr>
        </p:nvSpPr>
        <p:spPr>
          <a:xfrm>
            <a:off x="0" y="836612"/>
            <a:ext cx="9144000" cy="374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ahoma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Modelo de Dados - níveis de abstração</a:t>
            </a:r>
            <a:endParaRPr b="0" i="0" sz="4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88" name="Google Shape;988;p1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35150" y="2060575"/>
            <a:ext cx="4873625" cy="3798887"/>
          </a:xfrm>
          <a:prstGeom prst="rect">
            <a:avLst/>
          </a:prstGeom>
          <a:noFill/>
          <a:ln>
            <a:noFill/>
          </a:ln>
        </p:spPr>
      </p:pic>
      <p:pic>
        <p:nvPicPr>
          <p:cNvPr id="989" name="Google Shape;989;p1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35825" y="260350"/>
            <a:ext cx="1439862" cy="495300"/>
          </a:xfrm>
          <a:prstGeom prst="rect">
            <a:avLst/>
          </a:prstGeom>
          <a:noFill/>
          <a:ln>
            <a:noFill/>
          </a:ln>
        </p:spPr>
      </p:pic>
      <p:sp>
        <p:nvSpPr>
          <p:cNvPr id="990" name="Google Shape;990;p117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Aula 05 - MER - Abstrações</a:t>
            </a:r>
            <a:endParaRPr/>
          </a:p>
        </p:txBody>
      </p:sp>
    </p:spTree>
  </p:cSld>
  <p:clrMapOvr>
    <a:masterClrMapping/>
  </p:clrMapOvr>
  <p:transition>
    <p:push/>
  </p:transition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4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Google Shape;995;p118"/>
          <p:cNvSpPr txBox="1"/>
          <p:nvPr/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6" name="Google Shape;996;p118"/>
          <p:cNvSpPr txBox="1"/>
          <p:nvPr>
            <p:ph type="title"/>
          </p:nvPr>
        </p:nvSpPr>
        <p:spPr>
          <a:xfrm>
            <a:off x="457200" y="457200"/>
            <a:ext cx="8229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Modelos de Dados</a:t>
            </a:r>
            <a:endParaRPr/>
          </a:p>
        </p:txBody>
      </p:sp>
      <p:pic>
        <p:nvPicPr>
          <p:cNvPr id="997" name="Google Shape;997;p1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23125" y="508000"/>
            <a:ext cx="1439862" cy="49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8" name="Google Shape;998;p1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1187" y="1628775"/>
            <a:ext cx="8296275" cy="4591050"/>
          </a:xfrm>
          <a:prstGeom prst="rect">
            <a:avLst/>
          </a:prstGeom>
          <a:noFill/>
          <a:ln>
            <a:noFill/>
          </a:ln>
        </p:spPr>
      </p:pic>
      <p:sp>
        <p:nvSpPr>
          <p:cNvPr id="999" name="Google Shape;999;p118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Aula 05 - MER - Abstrações</a:t>
            </a:r>
            <a:endParaRPr/>
          </a:p>
        </p:txBody>
      </p:sp>
    </p:spTree>
  </p:cSld>
  <p:clrMapOvr>
    <a:masterClrMapping/>
  </p:clrMapOvr>
  <p:transition>
    <p:push/>
  </p:transition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3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p119"/>
          <p:cNvSpPr txBox="1"/>
          <p:nvPr/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5" name="Google Shape;1005;p119"/>
          <p:cNvSpPr txBox="1"/>
          <p:nvPr>
            <p:ph type="title"/>
          </p:nvPr>
        </p:nvSpPr>
        <p:spPr>
          <a:xfrm>
            <a:off x="-8878" y="189914"/>
            <a:ext cx="2970376" cy="13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Modelos de Dados</a:t>
            </a:r>
            <a:endParaRPr/>
          </a:p>
        </p:txBody>
      </p:sp>
      <p:pic>
        <p:nvPicPr>
          <p:cNvPr id="1006" name="Google Shape;1006;p1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23125" y="508000"/>
            <a:ext cx="1439862" cy="49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7" name="Google Shape;1007;p1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1554" y="1995636"/>
            <a:ext cx="7271349" cy="1169595"/>
          </a:xfrm>
          <a:prstGeom prst="rect">
            <a:avLst/>
          </a:prstGeom>
          <a:noFill/>
          <a:ln>
            <a:noFill/>
          </a:ln>
        </p:spPr>
      </p:pic>
      <p:sp>
        <p:nvSpPr>
          <p:cNvPr id="1008" name="Google Shape;1008;p119"/>
          <p:cNvSpPr txBox="1"/>
          <p:nvPr/>
        </p:nvSpPr>
        <p:spPr>
          <a:xfrm>
            <a:off x="1671710" y="3165231"/>
            <a:ext cx="6271346" cy="13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Etapas da modelagem de dados</a:t>
            </a:r>
            <a:endParaRPr b="0" i="0" sz="4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9" name="Google Shape;1009;p119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Aula 05 - MER - Abstrações</a:t>
            </a:r>
            <a:endParaRPr/>
          </a:p>
        </p:txBody>
      </p:sp>
    </p:spTree>
  </p:cSld>
  <p:clrMapOvr>
    <a:masterClrMapping/>
  </p:clrMapOvr>
  <p:transition>
    <p:push/>
  </p:transition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3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4" name="Google Shape;1014;p1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3246" y="976716"/>
            <a:ext cx="7271349" cy="1169595"/>
          </a:xfrm>
          <a:prstGeom prst="rect">
            <a:avLst/>
          </a:prstGeom>
          <a:noFill/>
          <a:ln>
            <a:noFill/>
          </a:ln>
        </p:spPr>
      </p:pic>
      <p:sp>
        <p:nvSpPr>
          <p:cNvPr id="1015" name="Google Shape;1015;p120"/>
          <p:cNvSpPr txBox="1"/>
          <p:nvPr/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6" name="Google Shape;1016;p120"/>
          <p:cNvSpPr txBox="1"/>
          <p:nvPr>
            <p:ph type="title"/>
          </p:nvPr>
        </p:nvSpPr>
        <p:spPr>
          <a:xfrm>
            <a:off x="-8878" y="189914"/>
            <a:ext cx="2970376" cy="13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Modelos de Dados</a:t>
            </a:r>
            <a:endParaRPr/>
          </a:p>
        </p:txBody>
      </p:sp>
      <p:pic>
        <p:nvPicPr>
          <p:cNvPr id="1017" name="Google Shape;1017;p1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23125" y="508000"/>
            <a:ext cx="1439862" cy="4953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8" name="Google Shape;1018;p120"/>
          <p:cNvSpPr/>
          <p:nvPr/>
        </p:nvSpPr>
        <p:spPr>
          <a:xfrm flipH="1" rot="10800000">
            <a:off x="1476311" y="2119139"/>
            <a:ext cx="169610" cy="495888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25400">
            <a:solidFill>
              <a:srgbClr val="6F6FB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9" name="Google Shape;1019;p120"/>
          <p:cNvSpPr txBox="1"/>
          <p:nvPr/>
        </p:nvSpPr>
        <p:spPr>
          <a:xfrm>
            <a:off x="478302" y="2708970"/>
            <a:ext cx="8665697" cy="33239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Análise de Requisitos – Identificação do problema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Entrada</a:t>
            </a: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universo de discurso (UdD)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- Realidade da organização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- a informação a ser tratada com todas suas propriedades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- nebulosa, sem fronteiras definidas, inexata.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68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Processo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- coleta e análise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- entrevista, documentos, formulários, observações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Resultado</a:t>
            </a: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Enunciado de Requisitos (de Dados)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- Descrição aproximada, em linguagem natural.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- possivelmente acompanhada de documentos, formulários e DFD – Diagrama de Fluxo de dados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0" name="Google Shape;1020;p120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Aula 05 - MER - Abstrações</a:t>
            </a:r>
            <a:endParaRPr/>
          </a:p>
        </p:txBody>
      </p:sp>
    </p:spTree>
  </p:cSld>
  <p:clrMapOvr>
    <a:masterClrMapping/>
  </p:clrMapOvr>
  <p:transition>
    <p:push/>
  </p:transition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4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Google Shape;1025;p1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3246" y="976716"/>
            <a:ext cx="7271349" cy="1169595"/>
          </a:xfrm>
          <a:prstGeom prst="rect">
            <a:avLst/>
          </a:prstGeom>
          <a:noFill/>
          <a:ln>
            <a:noFill/>
          </a:ln>
        </p:spPr>
      </p:pic>
      <p:sp>
        <p:nvSpPr>
          <p:cNvPr id="1026" name="Google Shape;1026;p121"/>
          <p:cNvSpPr txBox="1"/>
          <p:nvPr/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7" name="Google Shape;1027;p121"/>
          <p:cNvSpPr txBox="1"/>
          <p:nvPr>
            <p:ph type="title"/>
          </p:nvPr>
        </p:nvSpPr>
        <p:spPr>
          <a:xfrm>
            <a:off x="-8878" y="189914"/>
            <a:ext cx="2970376" cy="13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Modelos de Dados</a:t>
            </a:r>
            <a:endParaRPr/>
          </a:p>
        </p:txBody>
      </p:sp>
      <p:pic>
        <p:nvPicPr>
          <p:cNvPr id="1028" name="Google Shape;1028;p1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23125" y="508000"/>
            <a:ext cx="1439862" cy="4953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9" name="Google Shape;1029;p121"/>
          <p:cNvSpPr/>
          <p:nvPr/>
        </p:nvSpPr>
        <p:spPr>
          <a:xfrm flipH="1" rot="10800000">
            <a:off x="3699006" y="2146311"/>
            <a:ext cx="169610" cy="495888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25400">
            <a:solidFill>
              <a:srgbClr val="6F6FB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0" name="Google Shape;1030;p121"/>
          <p:cNvSpPr txBox="1"/>
          <p:nvPr/>
        </p:nvSpPr>
        <p:spPr>
          <a:xfrm>
            <a:off x="647363" y="3108725"/>
            <a:ext cx="5078188" cy="28623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Modelagem conceitual </a:t>
            </a: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é a representação que considera exclusivamente  o ponto de vista do usuário criador dos dados, levando em consideração fatores técnicos para sua implementação.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 nível conceitual especifica como os dados são armazenados e relacionados, independentemente de como serão implementados no banco de dados.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31" name="Google Shape;1031;p1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186446" y="2773243"/>
            <a:ext cx="2593539" cy="2699089"/>
          </a:xfrm>
          <a:prstGeom prst="rect">
            <a:avLst/>
          </a:prstGeom>
          <a:noFill/>
          <a:ln>
            <a:noFill/>
          </a:ln>
        </p:spPr>
      </p:pic>
      <p:sp>
        <p:nvSpPr>
          <p:cNvPr id="1032" name="Google Shape;1032;p121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Aula 05 - MER - Abstrações</a:t>
            </a:r>
            <a:endParaRPr/>
          </a:p>
        </p:txBody>
      </p:sp>
    </p:spTree>
  </p:cSld>
  <p:clrMapOvr>
    <a:masterClrMapping/>
  </p:clrMapOvr>
  <p:transition>
    <p:push/>
  </p:transition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6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7" name="Google Shape;1037;p1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63712" y="1916112"/>
            <a:ext cx="6589712" cy="4465637"/>
          </a:xfrm>
          <a:prstGeom prst="rect">
            <a:avLst/>
          </a:prstGeom>
          <a:noFill/>
          <a:ln>
            <a:noFill/>
          </a:ln>
        </p:spPr>
      </p:pic>
      <p:sp>
        <p:nvSpPr>
          <p:cNvPr id="1038" name="Google Shape;1038;p122"/>
          <p:cNvSpPr txBox="1"/>
          <p:nvPr>
            <p:ph type="title"/>
          </p:nvPr>
        </p:nvSpPr>
        <p:spPr>
          <a:xfrm>
            <a:off x="412750" y="260350"/>
            <a:ext cx="8229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b="0" i="0" lang="en-US" sz="4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Modelos de Banco de Dados</a:t>
            </a:r>
            <a:endParaRPr/>
          </a:p>
        </p:txBody>
      </p:sp>
      <p:sp>
        <p:nvSpPr>
          <p:cNvPr id="1039" name="Google Shape;1039;p122"/>
          <p:cNvSpPr txBox="1"/>
          <p:nvPr>
            <p:ph idx="1" type="body"/>
          </p:nvPr>
        </p:nvSpPr>
        <p:spPr>
          <a:xfrm>
            <a:off x="446087" y="1412875"/>
            <a:ext cx="8229600" cy="8429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Noto Sans Symbols"/>
              <a:buChar char="■"/>
            </a:pPr>
            <a:r>
              <a:rPr b="1" i="0" lang="en-US" sz="20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1 - Modelo Conceitual</a:t>
            </a:r>
            <a:br>
              <a:rPr b="1" i="0" lang="en-US" sz="2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endParaRPr/>
          </a:p>
        </p:txBody>
      </p:sp>
      <p:pic>
        <p:nvPicPr>
          <p:cNvPr id="1040" name="Google Shape;1040;p1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35825" y="260350"/>
            <a:ext cx="1439862" cy="4953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1" name="Google Shape;1041;p122"/>
          <p:cNvSpPr txBox="1"/>
          <p:nvPr/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 Black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2" name="Google Shape;1042;p122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Aula 05 - MER - Abstrações</a:t>
            </a:r>
            <a:endParaRPr/>
          </a:p>
        </p:txBody>
      </p:sp>
    </p:spTree>
  </p:cSld>
  <p:clrMapOvr>
    <a:masterClrMapping/>
  </p:clrMapOvr>
  <p:transition>
    <p:push/>
  </p:transition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6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Google Shape;1047;p123"/>
          <p:cNvSpPr txBox="1"/>
          <p:nvPr>
            <p:ph type="title"/>
          </p:nvPr>
        </p:nvSpPr>
        <p:spPr>
          <a:xfrm>
            <a:off x="457200" y="457200"/>
            <a:ext cx="8229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b="0" i="0" lang="en-US" sz="4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Modelos de Banco de Dados</a:t>
            </a:r>
            <a:endParaRPr/>
          </a:p>
        </p:txBody>
      </p:sp>
      <p:sp>
        <p:nvSpPr>
          <p:cNvPr id="1048" name="Google Shape;1048;p123"/>
          <p:cNvSpPr txBox="1"/>
          <p:nvPr>
            <p:ph idx="1" type="body"/>
          </p:nvPr>
        </p:nvSpPr>
        <p:spPr>
          <a:xfrm>
            <a:off x="457200" y="1844675"/>
            <a:ext cx="8229600" cy="8429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Noto Sans Symbols"/>
              <a:buChar char="■"/>
            </a:pPr>
            <a:r>
              <a:rPr b="1" i="0" lang="en-US" sz="2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1 - Modelo Conceitual – Peter Chan</a:t>
            </a:r>
            <a:br>
              <a:rPr b="1" i="0" lang="en-US" sz="2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endParaRPr/>
          </a:p>
        </p:txBody>
      </p:sp>
      <p:pic>
        <p:nvPicPr>
          <p:cNvPr id="1049" name="Google Shape;1049;p1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35825" y="260350"/>
            <a:ext cx="1439862" cy="4953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0" name="Google Shape;1050;p123"/>
          <p:cNvSpPr txBox="1"/>
          <p:nvPr/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 Black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51" name="Google Shape;1051;p1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8312" y="2708275"/>
            <a:ext cx="5632450" cy="256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2" name="Google Shape;1052;p1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980237" y="2492375"/>
            <a:ext cx="1695450" cy="2238375"/>
          </a:xfrm>
          <a:prstGeom prst="rect">
            <a:avLst/>
          </a:prstGeom>
          <a:noFill/>
          <a:ln>
            <a:noFill/>
          </a:ln>
        </p:spPr>
      </p:pic>
      <p:sp>
        <p:nvSpPr>
          <p:cNvPr id="1053" name="Google Shape;1053;p123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Aula 05 - MER - Abstrações</a:t>
            </a:r>
            <a:endParaRPr/>
          </a:p>
        </p:txBody>
      </p:sp>
    </p:spTree>
  </p:cSld>
  <p:clrMapOvr>
    <a:masterClrMapping/>
  </p:clrMapOvr>
  <p:transition>
    <p:push/>
  </p:transition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7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Google Shape;1058;p124"/>
          <p:cNvSpPr txBox="1"/>
          <p:nvPr>
            <p:ph type="title"/>
          </p:nvPr>
        </p:nvSpPr>
        <p:spPr>
          <a:xfrm>
            <a:off x="457200" y="457200"/>
            <a:ext cx="8229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b="0" i="0" lang="en-US" sz="4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Modelos de Banco de Dados</a:t>
            </a:r>
            <a:endParaRPr/>
          </a:p>
        </p:txBody>
      </p:sp>
      <p:sp>
        <p:nvSpPr>
          <p:cNvPr id="1059" name="Google Shape;1059;p124"/>
          <p:cNvSpPr txBox="1"/>
          <p:nvPr>
            <p:ph idx="1" type="body"/>
          </p:nvPr>
        </p:nvSpPr>
        <p:spPr>
          <a:xfrm>
            <a:off x="457200" y="1844675"/>
            <a:ext cx="8229600" cy="8429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Noto Sans Symbols"/>
              <a:buChar char="■"/>
            </a:pPr>
            <a:r>
              <a:rPr b="1" i="0" lang="en-US" sz="2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1 - Modelo Conceitual – Pode ser representado assim</a:t>
            </a:r>
            <a:endParaRPr/>
          </a:p>
        </p:txBody>
      </p:sp>
      <p:pic>
        <p:nvPicPr>
          <p:cNvPr id="1060" name="Google Shape;1060;p1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35825" y="260350"/>
            <a:ext cx="1439862" cy="4953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1" name="Google Shape;1061;p124"/>
          <p:cNvSpPr txBox="1"/>
          <p:nvPr/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 Black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62" name="Google Shape;1062;p1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4175" y="3141662"/>
            <a:ext cx="8248650" cy="2238375"/>
          </a:xfrm>
          <a:prstGeom prst="rect">
            <a:avLst/>
          </a:prstGeom>
          <a:noFill/>
          <a:ln>
            <a:noFill/>
          </a:ln>
        </p:spPr>
      </p:pic>
      <p:sp>
        <p:nvSpPr>
          <p:cNvPr id="1063" name="Google Shape;1063;p124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Aula 05 - MER - Abstrações</a:t>
            </a:r>
            <a:endParaRPr/>
          </a:p>
        </p:txBody>
      </p:sp>
    </p:spTree>
  </p:cSld>
  <p:clrMapOvr>
    <a:masterClrMapping/>
  </p:clrMapOvr>
  <p:transition>
    <p:push/>
  </p:transition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8" name="Google Shape;1068;p1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3246" y="976716"/>
            <a:ext cx="7271349" cy="1169595"/>
          </a:xfrm>
          <a:prstGeom prst="rect">
            <a:avLst/>
          </a:prstGeom>
          <a:noFill/>
          <a:ln>
            <a:noFill/>
          </a:ln>
        </p:spPr>
      </p:pic>
      <p:sp>
        <p:nvSpPr>
          <p:cNvPr id="1069" name="Google Shape;1069;p125"/>
          <p:cNvSpPr txBox="1"/>
          <p:nvPr/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0" name="Google Shape;1070;p125"/>
          <p:cNvSpPr txBox="1"/>
          <p:nvPr>
            <p:ph type="title"/>
          </p:nvPr>
        </p:nvSpPr>
        <p:spPr>
          <a:xfrm>
            <a:off x="-8878" y="189914"/>
            <a:ext cx="2970376" cy="13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Modelos de Dados</a:t>
            </a:r>
            <a:endParaRPr/>
          </a:p>
        </p:txBody>
      </p:sp>
      <p:pic>
        <p:nvPicPr>
          <p:cNvPr id="1071" name="Google Shape;1071;p1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23125" y="508000"/>
            <a:ext cx="1439862" cy="4953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2" name="Google Shape;1072;p125"/>
          <p:cNvSpPr/>
          <p:nvPr/>
        </p:nvSpPr>
        <p:spPr>
          <a:xfrm flipH="1" rot="10800000">
            <a:off x="5570009" y="2119139"/>
            <a:ext cx="169610" cy="495888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25400">
            <a:solidFill>
              <a:srgbClr val="6F6FB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3" name="Google Shape;1073;p125"/>
          <p:cNvSpPr txBox="1"/>
          <p:nvPr/>
        </p:nvSpPr>
        <p:spPr>
          <a:xfrm>
            <a:off x="60650" y="2822604"/>
            <a:ext cx="4877110" cy="28623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 </a:t>
            </a: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modelo lógico </a:t>
            </a: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só deve ser inicializado após a conclusão do modelo conceitual. Diferentemente do modelo conceitual, o modelo lógico será criado com base em um tipo de banco de dados, como SQL Server, Oracle, MySQL, dentre outros.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74" name="Google Shape;1074;p1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19905" y="2933113"/>
            <a:ext cx="2972684" cy="3182521"/>
          </a:xfrm>
          <a:prstGeom prst="rect">
            <a:avLst/>
          </a:prstGeom>
          <a:noFill/>
          <a:ln>
            <a:noFill/>
          </a:ln>
        </p:spPr>
      </p:pic>
      <p:sp>
        <p:nvSpPr>
          <p:cNvPr id="1075" name="Google Shape;1075;p125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Aula 05 - MER - Abstrações</a:t>
            </a:r>
            <a:endParaRPr/>
          </a:p>
        </p:txBody>
      </p:sp>
    </p:spTree>
  </p:cSld>
  <p:clrMapOvr>
    <a:masterClrMapping/>
  </p:clrMapOvr>
  <p:transition>
    <p:push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99"/>
          <p:cNvSpPr txBox="1"/>
          <p:nvPr>
            <p:ph type="title"/>
          </p:nvPr>
        </p:nvSpPr>
        <p:spPr>
          <a:xfrm>
            <a:off x="446087" y="152400"/>
            <a:ext cx="8229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Agenda</a:t>
            </a:r>
            <a:endParaRPr/>
          </a:p>
        </p:txBody>
      </p:sp>
      <p:sp>
        <p:nvSpPr>
          <p:cNvPr id="806" name="Google Shape;806;p99"/>
          <p:cNvSpPr txBox="1"/>
          <p:nvPr>
            <p:ph idx="1" type="body"/>
          </p:nvPr>
        </p:nvSpPr>
        <p:spPr>
          <a:xfrm>
            <a:off x="2289614" y="1058887"/>
            <a:ext cx="6264275" cy="25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Noto Sans Symbols"/>
              <a:buChar char="■"/>
            </a:pPr>
            <a:r>
              <a:rPr b="1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Revisão</a:t>
            </a:r>
            <a:endParaRPr b="1" i="0" sz="1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Noto Sans Symbols"/>
              <a:buChar char="■"/>
            </a:pPr>
            <a:r>
              <a:rPr b="1" lang="en-US" sz="1800"/>
              <a:t>DBA – 2 Vídeo</a:t>
            </a:r>
            <a:endParaRPr b="1" sz="1800"/>
          </a:p>
          <a:p>
            <a:pPr indent="-34290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Noto Sans Symbols"/>
              <a:buChar char="■"/>
            </a:pPr>
            <a:r>
              <a:rPr b="1" lang="en-US" sz="1800"/>
              <a:t>AD</a:t>
            </a:r>
            <a:endParaRPr/>
          </a:p>
          <a:p>
            <a:pPr indent="-34290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Noto Sans Symbols"/>
              <a:buChar char="■"/>
            </a:pPr>
            <a:r>
              <a:rPr b="1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Modelo de Dados</a:t>
            </a:r>
            <a:endParaRPr sz="1800"/>
          </a:p>
          <a:p>
            <a:pPr indent="-34290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Noto Sans Symbols"/>
              <a:buChar char="■"/>
            </a:pPr>
            <a:r>
              <a:rPr b="1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Modelo de Dados - níveis de abstração</a:t>
            </a:r>
            <a:endParaRPr sz="1800"/>
          </a:p>
          <a:p>
            <a:pPr indent="-34290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Noto Sans Symbols"/>
              <a:buChar char="■"/>
            </a:pPr>
            <a:r>
              <a:rPr b="1" lang="en-US" sz="1800"/>
              <a:t>Modelo </a:t>
            </a:r>
            <a:r>
              <a:rPr b="1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conceitual / lógica</a:t>
            </a:r>
            <a:r>
              <a:rPr b="1" lang="en-US" sz="1800"/>
              <a:t> / </a:t>
            </a:r>
            <a:r>
              <a:rPr b="1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física</a:t>
            </a:r>
            <a:endParaRPr sz="1800"/>
          </a:p>
          <a:p>
            <a:pPr indent="-34290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Noto Sans Symbols"/>
              <a:buChar char="■"/>
            </a:pPr>
            <a:r>
              <a:rPr b="1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Componentes do Modelo de Dados</a:t>
            </a:r>
            <a:endParaRPr sz="1800"/>
          </a:p>
          <a:p>
            <a:pPr indent="-34290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Noto Sans Symbols"/>
              <a:buChar char="■"/>
            </a:pPr>
            <a:r>
              <a:rPr b="1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Exercício 1 </a:t>
            </a:r>
            <a:endParaRPr sz="1800"/>
          </a:p>
          <a:p>
            <a:pPr indent="-34290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Noto Sans Symbols"/>
              <a:buChar char="■"/>
            </a:pPr>
            <a:r>
              <a:rPr b="1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Exercício 2 </a:t>
            </a:r>
            <a:endParaRPr sz="1800"/>
          </a:p>
          <a:p>
            <a:pPr indent="-34290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Noto Sans Symbols"/>
              <a:buChar char="■"/>
            </a:pPr>
            <a:r>
              <a:rPr b="1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Kahoot - Questionário</a:t>
            </a:r>
            <a:endParaRPr sz="1800"/>
          </a:p>
          <a:p>
            <a:pPr indent="-24765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Noto Sans Symbols"/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650"/>
              <a:buNone/>
            </a:pPr>
            <a:r>
              <a:t/>
            </a:r>
            <a:endParaRPr b="0" i="0" sz="22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38125" lvl="0" marL="34290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650"/>
              <a:buNone/>
            </a:pPr>
            <a:r>
              <a:t/>
            </a:r>
            <a:endParaRPr b="0" i="0" sz="22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7" name="Google Shape;807;p99"/>
          <p:cNvSpPr txBox="1"/>
          <p:nvPr/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 Black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08" name="Google Shape;808;p9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35825" y="260350"/>
            <a:ext cx="1439862" cy="495300"/>
          </a:xfrm>
          <a:prstGeom prst="rect">
            <a:avLst/>
          </a:prstGeom>
          <a:noFill/>
          <a:ln>
            <a:noFill/>
          </a:ln>
        </p:spPr>
      </p:pic>
      <p:sp>
        <p:nvSpPr>
          <p:cNvPr id="809" name="Google Shape;809;p99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Aula 05 - MER - Abstrações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>
    <p:push/>
  </p:transition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9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Google Shape;1080;p126"/>
          <p:cNvSpPr txBox="1"/>
          <p:nvPr>
            <p:ph type="title"/>
          </p:nvPr>
        </p:nvSpPr>
        <p:spPr>
          <a:xfrm>
            <a:off x="457200" y="457200"/>
            <a:ext cx="8229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b="0" i="0" lang="en-US" sz="4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Modelos de Banco de Dados</a:t>
            </a:r>
            <a:endParaRPr/>
          </a:p>
        </p:txBody>
      </p:sp>
      <p:sp>
        <p:nvSpPr>
          <p:cNvPr id="1081" name="Google Shape;1081;p126"/>
          <p:cNvSpPr txBox="1"/>
          <p:nvPr>
            <p:ph idx="1" type="body"/>
          </p:nvPr>
        </p:nvSpPr>
        <p:spPr>
          <a:xfrm>
            <a:off x="457200" y="1844675"/>
            <a:ext cx="8229600" cy="8429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Noto Sans Symbols"/>
              <a:buChar char="■"/>
            </a:pPr>
            <a:r>
              <a:rPr b="1" i="0" lang="en-US" sz="2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1 - Modelo Lógico – James Martim</a:t>
            </a:r>
            <a:endParaRPr/>
          </a:p>
        </p:txBody>
      </p:sp>
      <p:pic>
        <p:nvPicPr>
          <p:cNvPr id="1082" name="Google Shape;1082;p1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35825" y="260350"/>
            <a:ext cx="1439862" cy="4953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3" name="Google Shape;1083;p126"/>
          <p:cNvSpPr txBox="1"/>
          <p:nvPr/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 Black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84" name="Google Shape;1084;p1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75462" y="2695575"/>
            <a:ext cx="2108200" cy="1597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5" name="Google Shape;1085;p1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9387" y="2565400"/>
            <a:ext cx="6526212" cy="2735262"/>
          </a:xfrm>
          <a:prstGeom prst="rect">
            <a:avLst/>
          </a:prstGeom>
          <a:noFill/>
          <a:ln>
            <a:noFill/>
          </a:ln>
        </p:spPr>
      </p:pic>
      <p:sp>
        <p:nvSpPr>
          <p:cNvPr id="1086" name="Google Shape;1086;p126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Aula 05 - MER - Abstrações</a:t>
            </a:r>
            <a:endParaRPr/>
          </a:p>
        </p:txBody>
      </p:sp>
    </p:spTree>
  </p:cSld>
  <p:clrMapOvr>
    <a:masterClrMapping/>
  </p:clrMapOvr>
  <p:transition>
    <p:push/>
  </p:transition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0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1" name="Google Shape;1091;p1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3246" y="976716"/>
            <a:ext cx="7271349" cy="1169595"/>
          </a:xfrm>
          <a:prstGeom prst="rect">
            <a:avLst/>
          </a:prstGeom>
          <a:noFill/>
          <a:ln>
            <a:noFill/>
          </a:ln>
        </p:spPr>
      </p:pic>
      <p:sp>
        <p:nvSpPr>
          <p:cNvPr id="1092" name="Google Shape;1092;p127"/>
          <p:cNvSpPr txBox="1"/>
          <p:nvPr/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3" name="Google Shape;1093;p127"/>
          <p:cNvSpPr txBox="1"/>
          <p:nvPr>
            <p:ph type="title"/>
          </p:nvPr>
        </p:nvSpPr>
        <p:spPr>
          <a:xfrm>
            <a:off x="-8878" y="189914"/>
            <a:ext cx="2970376" cy="13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Modelos de Dados</a:t>
            </a:r>
            <a:endParaRPr/>
          </a:p>
        </p:txBody>
      </p:sp>
      <p:pic>
        <p:nvPicPr>
          <p:cNvPr id="1094" name="Google Shape;1094;p1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23125" y="508000"/>
            <a:ext cx="1439862" cy="4953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5" name="Google Shape;1095;p127"/>
          <p:cNvSpPr/>
          <p:nvPr/>
        </p:nvSpPr>
        <p:spPr>
          <a:xfrm flipH="1" rot="10800000">
            <a:off x="7265329" y="2146311"/>
            <a:ext cx="169610" cy="495888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25400">
            <a:solidFill>
              <a:srgbClr val="6F6FB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6" name="Google Shape;1096;p127"/>
          <p:cNvSpPr txBox="1"/>
          <p:nvPr/>
        </p:nvSpPr>
        <p:spPr>
          <a:xfrm>
            <a:off x="60649" y="2642199"/>
            <a:ext cx="4059589" cy="37805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 </a:t>
            </a: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modelo físico </a:t>
            </a: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é concebido por meio do modelo lógico. É nesse modelo que serão definidos os tipos de dados que serão armazenados, e ocorre a implementação da estrutura lógica em um sistema gerenciador de banco de dados (SGBD), que administra fisicamente os dados armazenados.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97" name="Google Shape;1097;p1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035062" y="2904886"/>
            <a:ext cx="3392658" cy="3446510"/>
          </a:xfrm>
          <a:prstGeom prst="rect">
            <a:avLst/>
          </a:prstGeom>
          <a:noFill/>
          <a:ln>
            <a:noFill/>
          </a:ln>
        </p:spPr>
      </p:pic>
      <p:sp>
        <p:nvSpPr>
          <p:cNvPr id="1098" name="Google Shape;1098;p127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Aula 05 - MER - Abstrações</a:t>
            </a:r>
            <a:endParaRPr/>
          </a:p>
        </p:txBody>
      </p:sp>
    </p:spTree>
  </p:cSld>
  <p:clrMapOvr>
    <a:masterClrMapping/>
  </p:clrMapOvr>
  <p:transition>
    <p:push/>
  </p:transition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2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p128"/>
          <p:cNvSpPr txBox="1"/>
          <p:nvPr>
            <p:ph type="ctrTitle"/>
          </p:nvPr>
        </p:nvSpPr>
        <p:spPr>
          <a:xfrm>
            <a:off x="2051050" y="1989137"/>
            <a:ext cx="6740525" cy="2016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</a:pPr>
            <a:r>
              <a:rPr b="1" i="0" lang="en-US" sz="280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Componentes do Modelo de Dados</a:t>
            </a:r>
            <a:br>
              <a:rPr b="0" i="0" lang="en-US" sz="2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/>
          </a:p>
        </p:txBody>
      </p:sp>
      <p:sp>
        <p:nvSpPr>
          <p:cNvPr id="1104" name="Google Shape;1104;p128"/>
          <p:cNvSpPr txBox="1"/>
          <p:nvPr/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5" name="Google Shape;1105;p128"/>
          <p:cNvSpPr txBox="1"/>
          <p:nvPr/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Aula 04 - MER - Abstrações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06" name="Google Shape;1106;p1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35825" y="260350"/>
            <a:ext cx="1439862" cy="4953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7" name="Google Shape;1107;p128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Aula 05 - MER - Abstrações</a:t>
            </a:r>
            <a:endParaRPr/>
          </a:p>
        </p:txBody>
      </p:sp>
    </p:spTree>
  </p:cSld>
  <p:clrMapOvr>
    <a:masterClrMapping/>
  </p:clrMapOvr>
  <p:transition>
    <p:push/>
  </p:transition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2" name="Google Shape;1112;p129"/>
          <p:cNvSpPr txBox="1"/>
          <p:nvPr>
            <p:ph idx="4294967295" type="title"/>
          </p:nvPr>
        </p:nvSpPr>
        <p:spPr>
          <a:xfrm>
            <a:off x="457200" y="457200"/>
            <a:ext cx="8229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Entidades</a:t>
            </a:r>
            <a:endParaRPr/>
          </a:p>
        </p:txBody>
      </p:sp>
      <p:sp>
        <p:nvSpPr>
          <p:cNvPr id="1113" name="Google Shape;1113;p129"/>
          <p:cNvSpPr txBox="1"/>
          <p:nvPr>
            <p:ph idx="4294967295" type="body"/>
          </p:nvPr>
        </p:nvSpPr>
        <p:spPr>
          <a:xfrm>
            <a:off x="31750" y="1844675"/>
            <a:ext cx="4114800" cy="2600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Noto Sans Symbols"/>
              <a:buChar char="■"/>
            </a:pPr>
            <a:r>
              <a:rPr b="1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Entidade</a:t>
            </a:r>
            <a:r>
              <a:rPr b="0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- Identifica o objeto de interesse do sistema e tem "vida" própria, ou seja, a representação abstrata de um objeto do mundo real sobre o qual desejamos guardar informações.</a:t>
            </a:r>
            <a:endParaRPr/>
          </a:p>
          <a:p>
            <a:pPr indent="-342900" lvl="0" marL="342900" marR="0" rtl="0" algn="just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Noto Sans Symbols"/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just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Noto Sans Symbols"/>
              <a:buChar char="■"/>
            </a:pPr>
            <a:r>
              <a:rPr b="0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Exemplo: Clientes, Fornecedores, Alunos, Funcionários, Departamentos, etc.</a:t>
            </a:r>
            <a:endParaRPr/>
          </a:p>
        </p:txBody>
      </p:sp>
      <p:pic>
        <p:nvPicPr>
          <p:cNvPr id="1114" name="Google Shape;1114;p1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81887" y="508000"/>
            <a:ext cx="1439862" cy="4953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5" name="Google Shape;1115;p129"/>
          <p:cNvSpPr txBox="1"/>
          <p:nvPr/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16" name="Google Shape;1116;p1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51500" y="1268412"/>
            <a:ext cx="3511550" cy="20462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7" name="Google Shape;1117;p1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870450" y="3314700"/>
            <a:ext cx="3816350" cy="3094037"/>
          </a:xfrm>
          <a:prstGeom prst="rect">
            <a:avLst/>
          </a:prstGeom>
          <a:noFill/>
          <a:ln>
            <a:noFill/>
          </a:ln>
        </p:spPr>
      </p:pic>
      <p:sp>
        <p:nvSpPr>
          <p:cNvPr id="1118" name="Google Shape;1118;p129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Aula 05 - MER - Abstrações</a:t>
            </a:r>
            <a:endParaRPr/>
          </a:p>
        </p:txBody>
      </p:sp>
    </p:spTree>
  </p:cSld>
  <p:clrMapOvr>
    <a:masterClrMapping/>
  </p:clrMapOvr>
  <p:transition>
    <p:push/>
  </p:transition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2" name="Shape 1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3" name="Google Shape;1123;p130"/>
          <p:cNvSpPr txBox="1"/>
          <p:nvPr>
            <p:ph idx="4294967295" type="title"/>
          </p:nvPr>
        </p:nvSpPr>
        <p:spPr>
          <a:xfrm>
            <a:off x="457200" y="457200"/>
            <a:ext cx="8229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Entidades</a:t>
            </a:r>
            <a:endParaRPr/>
          </a:p>
        </p:txBody>
      </p:sp>
      <p:sp>
        <p:nvSpPr>
          <p:cNvPr id="1124" name="Google Shape;1124;p130"/>
          <p:cNvSpPr txBox="1"/>
          <p:nvPr>
            <p:ph idx="4294967295" type="body"/>
          </p:nvPr>
        </p:nvSpPr>
        <p:spPr>
          <a:xfrm>
            <a:off x="107950" y="1916112"/>
            <a:ext cx="554355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Noto Sans Symbols"/>
              <a:buChar char="■"/>
            </a:pPr>
            <a:r>
              <a:rPr b="1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Não são entidades</a:t>
            </a:r>
            <a:r>
              <a:rPr b="0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/>
          </a:p>
          <a:p>
            <a:pPr indent="-342900" lvl="0" marL="342900" marR="0" rtl="0" algn="just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Noto Sans Symbols"/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91440" lvl="1" marL="88900" marR="0" rtl="0" algn="just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440"/>
              <a:buFont typeface="Noto Sans Symbols"/>
              <a:buChar char="◻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Entidade com apenas 1 elemento (1 registro);</a:t>
            </a:r>
            <a:endParaRPr/>
          </a:p>
          <a:p>
            <a:pPr indent="-91440" lvl="1" marL="88900" marR="0" rtl="0" algn="just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440"/>
              <a:buFont typeface="Noto Sans Symbols"/>
              <a:buChar char="◻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Operações do sistema;</a:t>
            </a:r>
            <a:endParaRPr/>
          </a:p>
          <a:p>
            <a:pPr indent="-91440" lvl="1" marL="88900" marR="0" rtl="0" algn="just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440"/>
              <a:buFont typeface="Noto Sans Symbols"/>
              <a:buChar char="◻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Saídas do sistema;</a:t>
            </a:r>
            <a:endParaRPr/>
          </a:p>
          <a:p>
            <a:pPr indent="-91440" lvl="1" marL="88900" marR="0" rtl="0" algn="just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440"/>
              <a:buFont typeface="Noto Sans Symbols"/>
              <a:buChar char="◻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Pessoas que realizam trabalhos (usuários do sistema);</a:t>
            </a:r>
            <a:endParaRPr/>
          </a:p>
          <a:p>
            <a:pPr indent="-91440" lvl="1" marL="88900" marR="0" rtl="0" algn="just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440"/>
              <a:buFont typeface="Noto Sans Symbols"/>
              <a:buChar char="◻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Cargos de direção.</a:t>
            </a:r>
            <a:endParaRPr/>
          </a:p>
        </p:txBody>
      </p:sp>
      <p:pic>
        <p:nvPicPr>
          <p:cNvPr id="1125" name="Google Shape;1125;p1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81887" y="508000"/>
            <a:ext cx="1439862" cy="4953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6" name="Google Shape;1126;p130"/>
          <p:cNvSpPr txBox="1"/>
          <p:nvPr/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27" name="Google Shape;1127;p1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11812" y="1808162"/>
            <a:ext cx="3332162" cy="2700337"/>
          </a:xfrm>
          <a:prstGeom prst="rect">
            <a:avLst/>
          </a:prstGeom>
          <a:noFill/>
          <a:ln>
            <a:noFill/>
          </a:ln>
        </p:spPr>
      </p:pic>
      <p:sp>
        <p:nvSpPr>
          <p:cNvPr id="1128" name="Google Shape;1128;p130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Aula 05 - MER - Abstrações</a:t>
            </a:r>
            <a:endParaRPr/>
          </a:p>
        </p:txBody>
      </p:sp>
    </p:spTree>
  </p:cSld>
  <p:clrMapOvr>
    <a:masterClrMapping/>
  </p:clrMapOvr>
  <p:transition>
    <p:push/>
  </p:transition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2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" name="Google Shape;1133;p131"/>
          <p:cNvSpPr txBox="1"/>
          <p:nvPr>
            <p:ph idx="4294967295" type="title"/>
          </p:nvPr>
        </p:nvSpPr>
        <p:spPr>
          <a:xfrm>
            <a:off x="250825" y="317500"/>
            <a:ext cx="8229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Propriedades de entidades</a:t>
            </a:r>
            <a:endParaRPr/>
          </a:p>
        </p:txBody>
      </p:sp>
      <p:sp>
        <p:nvSpPr>
          <p:cNvPr id="1134" name="Google Shape;1134;p131"/>
          <p:cNvSpPr txBox="1"/>
          <p:nvPr>
            <p:ph idx="4294967295" type="body"/>
          </p:nvPr>
        </p:nvSpPr>
        <p:spPr>
          <a:xfrm>
            <a:off x="-61912" y="1989137"/>
            <a:ext cx="5138737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1" marL="74295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oto Sans Symbols"/>
              <a:buChar char="◻"/>
            </a:pP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Entidade isoladamente não informa nada.</a:t>
            </a:r>
            <a:endParaRPr/>
          </a:p>
          <a:p>
            <a:pPr indent="-285750" lvl="1" marL="742950" marR="0" rtl="0" algn="just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oto Sans Symbols"/>
              <a:buChar char="◻"/>
            </a:pP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É necessário atribuir propriedades às entidades</a:t>
            </a:r>
            <a:endParaRPr/>
          </a:p>
          <a:p>
            <a:pPr indent="-285750" lvl="1" marL="742950" marR="0" rtl="0" algn="just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oto Sans Symbols"/>
              <a:buChar char="◻"/>
            </a:pP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Propriedades especificadas na forma de:</a:t>
            </a:r>
            <a:endParaRPr/>
          </a:p>
          <a:p>
            <a:pPr indent="-228600" lvl="2" marL="1143000" marR="0" rtl="0" algn="just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oto Sans Symbols"/>
              <a:buChar char="■"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Atributos.</a:t>
            </a:r>
            <a:endParaRPr/>
          </a:p>
          <a:p>
            <a:pPr indent="-228600" lvl="2" marL="1143000" marR="0" rtl="0" algn="just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oto Sans Symbols"/>
              <a:buChar char="■"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Relacionamentos.</a:t>
            </a:r>
            <a:endParaRPr/>
          </a:p>
        </p:txBody>
      </p:sp>
      <p:pic>
        <p:nvPicPr>
          <p:cNvPr id="1135" name="Google Shape;1135;p1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81887" y="508000"/>
            <a:ext cx="1439862" cy="495300"/>
          </a:xfrm>
          <a:prstGeom prst="rect">
            <a:avLst/>
          </a:prstGeom>
          <a:noFill/>
          <a:ln>
            <a:noFill/>
          </a:ln>
        </p:spPr>
      </p:pic>
      <p:sp>
        <p:nvSpPr>
          <p:cNvPr id="1136" name="Google Shape;1136;p131"/>
          <p:cNvSpPr txBox="1"/>
          <p:nvPr/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37" name="Google Shape;1137;p1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64162" y="1808162"/>
            <a:ext cx="3579812" cy="2901950"/>
          </a:xfrm>
          <a:prstGeom prst="rect">
            <a:avLst/>
          </a:prstGeom>
          <a:noFill/>
          <a:ln>
            <a:noFill/>
          </a:ln>
        </p:spPr>
      </p:pic>
      <p:sp>
        <p:nvSpPr>
          <p:cNvPr id="1138" name="Google Shape;1138;p131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Aula 05 - MER - Abstrações</a:t>
            </a:r>
            <a:endParaRPr/>
          </a:p>
        </p:txBody>
      </p:sp>
    </p:spTree>
  </p:cSld>
  <p:clrMapOvr>
    <a:masterClrMapping/>
  </p:clrMapOvr>
  <p:transition>
    <p:push/>
  </p:transition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2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Google Shape;1143;p132"/>
          <p:cNvSpPr txBox="1"/>
          <p:nvPr>
            <p:ph idx="4294967295" type="title"/>
          </p:nvPr>
        </p:nvSpPr>
        <p:spPr>
          <a:xfrm>
            <a:off x="457200" y="457200"/>
            <a:ext cx="8229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Entidade Forte</a:t>
            </a:r>
            <a:endParaRPr/>
          </a:p>
        </p:txBody>
      </p:sp>
      <p:pic>
        <p:nvPicPr>
          <p:cNvPr id="1144" name="Google Shape;1144;p1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81887" y="508000"/>
            <a:ext cx="1439862" cy="4953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5" name="Google Shape;1145;p132"/>
          <p:cNvSpPr txBox="1"/>
          <p:nvPr/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6" name="Google Shape;1146;p132"/>
          <p:cNvSpPr txBox="1"/>
          <p:nvPr/>
        </p:nvSpPr>
        <p:spPr>
          <a:xfrm>
            <a:off x="457200" y="1940375"/>
            <a:ext cx="4114800" cy="38843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Entidade forte</a:t>
            </a: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são aquelas cuja existência não depende de outras entidades, ou seja, elas já possuem total sentido de existir.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Em um sistema de notas, a entidade Alunos, por exemplo, independe de quaisquer outras para existir.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47" name="Google Shape;1147;p1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95861" y="1568450"/>
            <a:ext cx="3808413" cy="137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8" name="Google Shape;1148;p132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Aula 05 - MER - Abstrações</a:t>
            </a:r>
            <a:endParaRPr/>
          </a:p>
        </p:txBody>
      </p:sp>
    </p:spTree>
  </p:cSld>
  <p:clrMapOvr>
    <a:masterClrMapping/>
  </p:clrMapOvr>
  <p:transition>
    <p:push/>
  </p:transition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2" name="Shape 1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3" name="Google Shape;1153;p133"/>
          <p:cNvSpPr txBox="1"/>
          <p:nvPr/>
        </p:nvSpPr>
        <p:spPr>
          <a:xfrm>
            <a:off x="230187" y="1698625"/>
            <a:ext cx="82296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525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3300"/>
              </a:buClr>
              <a:buSzPts val="1500"/>
              <a:buFont typeface="Noto Sans Symbols"/>
              <a:buChar char="⮚"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Conjunto de entidades que não possui identificação própria.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95250" lvl="0" marL="0" marR="0" rtl="0" algn="just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FF3300"/>
              </a:buClr>
              <a:buSzPts val="1500"/>
              <a:buFont typeface="Noto Sans Symbols"/>
              <a:buChar char="⮚"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Entidade que não tem atributos que possam identificá-la univocamente.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4" name="Google Shape;1154;p133"/>
          <p:cNvSpPr txBox="1"/>
          <p:nvPr>
            <p:ph idx="4294967295" type="title"/>
          </p:nvPr>
        </p:nvSpPr>
        <p:spPr>
          <a:xfrm>
            <a:off x="457200" y="457200"/>
            <a:ext cx="8229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Entidade Fraca</a:t>
            </a:r>
            <a:endParaRPr/>
          </a:p>
        </p:txBody>
      </p:sp>
      <p:pic>
        <p:nvPicPr>
          <p:cNvPr id="1155" name="Google Shape;1155;p1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81887" y="508000"/>
            <a:ext cx="1439862" cy="495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igura1" id="1156" name="Google Shape;1156;p1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08062" y="3238500"/>
            <a:ext cx="7127875" cy="936625"/>
          </a:xfrm>
          <a:prstGeom prst="rect">
            <a:avLst/>
          </a:prstGeom>
          <a:noFill/>
          <a:ln>
            <a:noFill/>
          </a:ln>
        </p:spPr>
      </p:pic>
      <p:sp>
        <p:nvSpPr>
          <p:cNvPr id="1157" name="Google Shape;1157;p133"/>
          <p:cNvSpPr txBox="1"/>
          <p:nvPr/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58" name="Google Shape;1158;p13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76312" y="4487862"/>
            <a:ext cx="6908800" cy="1428750"/>
          </a:xfrm>
          <a:prstGeom prst="rect">
            <a:avLst/>
          </a:prstGeom>
          <a:noFill/>
          <a:ln>
            <a:noFill/>
          </a:ln>
        </p:spPr>
      </p:pic>
      <p:sp>
        <p:nvSpPr>
          <p:cNvPr id="1159" name="Google Shape;1159;p133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Aula 05 - MER - Abstrações</a:t>
            </a:r>
            <a:endParaRPr/>
          </a:p>
        </p:txBody>
      </p:sp>
    </p:spTree>
  </p:cSld>
  <p:clrMapOvr>
    <a:masterClrMapping/>
  </p:clrMapOvr>
  <p:transition>
    <p:push/>
  </p:transition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34"/>
          <p:cNvSpPr txBox="1"/>
          <p:nvPr>
            <p:ph idx="4294967295" type="title"/>
          </p:nvPr>
        </p:nvSpPr>
        <p:spPr>
          <a:xfrm>
            <a:off x="457200" y="457200"/>
            <a:ext cx="8229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Entidade Forte x Fraca</a:t>
            </a:r>
            <a:endParaRPr/>
          </a:p>
        </p:txBody>
      </p:sp>
      <p:pic>
        <p:nvPicPr>
          <p:cNvPr id="1165" name="Google Shape;1165;p1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81887" y="508000"/>
            <a:ext cx="1439862" cy="4953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6" name="Google Shape;1166;p134"/>
          <p:cNvSpPr txBox="1"/>
          <p:nvPr/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67" name="Google Shape;1167;p1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36618" y="2228213"/>
            <a:ext cx="5972334" cy="2401573"/>
          </a:xfrm>
          <a:prstGeom prst="rect">
            <a:avLst/>
          </a:prstGeom>
          <a:noFill/>
          <a:ln>
            <a:noFill/>
          </a:ln>
        </p:spPr>
      </p:pic>
      <p:sp>
        <p:nvSpPr>
          <p:cNvPr id="1168" name="Google Shape;1168;p134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Aula 05 - MER - Abstrações</a:t>
            </a:r>
            <a:endParaRPr/>
          </a:p>
        </p:txBody>
      </p:sp>
    </p:spTree>
  </p:cSld>
  <p:clrMapOvr>
    <a:masterClrMapping/>
  </p:clrMapOvr>
  <p:transition>
    <p:push/>
  </p:transition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2" name="Shape 1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3" name="Google Shape;1173;p135"/>
          <p:cNvSpPr txBox="1"/>
          <p:nvPr>
            <p:ph idx="4294967295" type="title"/>
          </p:nvPr>
        </p:nvSpPr>
        <p:spPr>
          <a:xfrm>
            <a:off x="457200" y="457200"/>
            <a:ext cx="8229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Relacionamento</a:t>
            </a:r>
            <a:endParaRPr/>
          </a:p>
        </p:txBody>
      </p:sp>
      <p:pic>
        <p:nvPicPr>
          <p:cNvPr id="1174" name="Google Shape;1174;p1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81887" y="508000"/>
            <a:ext cx="1439862" cy="495300"/>
          </a:xfrm>
          <a:prstGeom prst="rect">
            <a:avLst/>
          </a:prstGeom>
          <a:noFill/>
          <a:ln>
            <a:noFill/>
          </a:ln>
        </p:spPr>
      </p:pic>
      <p:sp>
        <p:nvSpPr>
          <p:cNvPr id="1175" name="Google Shape;1175;p135"/>
          <p:cNvSpPr txBox="1"/>
          <p:nvPr/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6" name="Google Shape;1176;p135"/>
          <p:cNvSpPr txBox="1"/>
          <p:nvPr/>
        </p:nvSpPr>
        <p:spPr>
          <a:xfrm>
            <a:off x="333623" y="1774180"/>
            <a:ext cx="808892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As Entidades são conectadas umas às outras através de relacionamentos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77" name="Google Shape;1177;p1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9306" y="2301118"/>
            <a:ext cx="5082528" cy="18461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8" name="Google Shape;1178;p13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980062" y="4053197"/>
            <a:ext cx="4612877" cy="2289311"/>
          </a:xfrm>
          <a:prstGeom prst="rect">
            <a:avLst/>
          </a:prstGeom>
          <a:noFill/>
          <a:ln>
            <a:noFill/>
          </a:ln>
        </p:spPr>
      </p:pic>
      <p:sp>
        <p:nvSpPr>
          <p:cNvPr id="1179" name="Google Shape;1179;p135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Aula 05 - MER - Abstrações</a:t>
            </a:r>
            <a:endParaRPr/>
          </a:p>
        </p:txBody>
      </p:sp>
    </p:spTree>
  </p:cSld>
  <p:clrMapOvr>
    <a:masterClrMapping/>
  </p:clrMapOvr>
  <p:transition>
    <p:push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3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p100"/>
          <p:cNvSpPr txBox="1"/>
          <p:nvPr>
            <p:ph type="ctrTitle"/>
          </p:nvPr>
        </p:nvSpPr>
        <p:spPr>
          <a:xfrm>
            <a:off x="1397794" y="2286000"/>
            <a:ext cx="6804025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800">
                <a:solidFill>
                  <a:schemeClr val="lt1"/>
                </a:solidFill>
              </a:rPr>
              <a:t>Revisão</a:t>
            </a:r>
            <a:endParaRPr/>
          </a:p>
        </p:txBody>
      </p:sp>
      <p:pic>
        <p:nvPicPr>
          <p:cNvPr id="815" name="Google Shape;815;p10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81888" y="508000"/>
            <a:ext cx="1439862" cy="495300"/>
          </a:xfrm>
          <a:prstGeom prst="rect">
            <a:avLst/>
          </a:prstGeom>
          <a:noFill/>
          <a:ln>
            <a:noFill/>
          </a:ln>
        </p:spPr>
      </p:pic>
      <p:sp>
        <p:nvSpPr>
          <p:cNvPr id="816" name="Google Shape;816;p100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Aula 05 - MER - Abstrações</a:t>
            </a:r>
            <a:endParaRPr/>
          </a:p>
        </p:txBody>
      </p:sp>
    </p:spTree>
  </p:cSld>
  <p:clrMapOvr>
    <a:masterClrMapping/>
  </p:clrMapOvr>
  <p:transition spd="slow">
    <p:push/>
  </p:transition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3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" name="Google Shape;1184;p136"/>
          <p:cNvSpPr txBox="1"/>
          <p:nvPr>
            <p:ph idx="4294967295" type="title"/>
          </p:nvPr>
        </p:nvSpPr>
        <p:spPr>
          <a:xfrm>
            <a:off x="457200" y="457200"/>
            <a:ext cx="8229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Tabela de Relacionamento</a:t>
            </a:r>
            <a:endParaRPr/>
          </a:p>
        </p:txBody>
      </p:sp>
      <p:pic>
        <p:nvPicPr>
          <p:cNvPr id="1185" name="Google Shape;1185;p1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81887" y="508000"/>
            <a:ext cx="1439862" cy="4953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6" name="Google Shape;1186;p136"/>
          <p:cNvSpPr txBox="1"/>
          <p:nvPr/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7" name="Google Shape;1187;p136"/>
          <p:cNvSpPr txBox="1"/>
          <p:nvPr/>
        </p:nvSpPr>
        <p:spPr>
          <a:xfrm>
            <a:off x="333623" y="1774180"/>
            <a:ext cx="8088923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Estrutura que indica uma associação entre as instâncias de duas ou mais entidades.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88" name="Google Shape;1188;p1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6151" y="2553959"/>
            <a:ext cx="6539765" cy="11835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9" name="Google Shape;1189;p13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751563" y="3870938"/>
            <a:ext cx="5699118" cy="2184458"/>
          </a:xfrm>
          <a:prstGeom prst="rect">
            <a:avLst/>
          </a:prstGeom>
          <a:noFill/>
          <a:ln>
            <a:noFill/>
          </a:ln>
        </p:spPr>
      </p:pic>
      <p:sp>
        <p:nvSpPr>
          <p:cNvPr id="1190" name="Google Shape;1190;p136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Aula 05 - MER - Abstrações</a:t>
            </a:r>
            <a:endParaRPr/>
          </a:p>
        </p:txBody>
      </p:sp>
    </p:spTree>
  </p:cSld>
  <p:clrMapOvr>
    <a:masterClrMapping/>
  </p:clrMapOvr>
  <p:transition>
    <p:push/>
  </p:transition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4" name="Shape 1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5" name="Google Shape;1195;p137"/>
          <p:cNvSpPr txBox="1"/>
          <p:nvPr>
            <p:ph idx="4294967295" type="title"/>
          </p:nvPr>
        </p:nvSpPr>
        <p:spPr>
          <a:xfrm>
            <a:off x="457199" y="457200"/>
            <a:ext cx="9108831" cy="13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b="0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Tabela Relacionamento Binário (Grau 2)</a:t>
            </a:r>
            <a:endParaRPr sz="3200"/>
          </a:p>
        </p:txBody>
      </p:sp>
      <p:pic>
        <p:nvPicPr>
          <p:cNvPr id="1196" name="Google Shape;1196;p1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81887" y="508000"/>
            <a:ext cx="1439862" cy="4953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7" name="Google Shape;1197;p137"/>
          <p:cNvSpPr txBox="1"/>
          <p:nvPr/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8" name="Google Shape;1198;p137"/>
          <p:cNvSpPr txBox="1"/>
          <p:nvPr/>
        </p:nvSpPr>
        <p:spPr>
          <a:xfrm>
            <a:off x="333623" y="1774180"/>
            <a:ext cx="808892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Relaciona dois conjuntos de entidades distintas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99" name="Google Shape;1199;p1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7199" y="2247900"/>
            <a:ext cx="3856526" cy="20568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0" name="Google Shape;1200;p13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67605" y="4473313"/>
            <a:ext cx="7220958" cy="1876687"/>
          </a:xfrm>
          <a:prstGeom prst="rect">
            <a:avLst/>
          </a:prstGeom>
          <a:noFill/>
          <a:ln>
            <a:noFill/>
          </a:ln>
        </p:spPr>
      </p:pic>
      <p:sp>
        <p:nvSpPr>
          <p:cNvPr id="1201" name="Google Shape;1201;p137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Aula 05 - MER - Abstrações</a:t>
            </a:r>
            <a:endParaRPr/>
          </a:p>
        </p:txBody>
      </p:sp>
    </p:spTree>
  </p:cSld>
  <p:clrMapOvr>
    <a:masterClrMapping/>
  </p:clrMapOvr>
  <p:transition>
    <p:push/>
  </p:transition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6" name="Google Shape;1206;p1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18253" y="3467259"/>
            <a:ext cx="7325747" cy="3000794"/>
          </a:xfrm>
          <a:prstGeom prst="rect">
            <a:avLst/>
          </a:prstGeom>
          <a:noFill/>
          <a:ln>
            <a:noFill/>
          </a:ln>
        </p:spPr>
      </p:pic>
      <p:sp>
        <p:nvSpPr>
          <p:cNvPr id="1207" name="Google Shape;1207;p138"/>
          <p:cNvSpPr txBox="1"/>
          <p:nvPr>
            <p:ph idx="4294967295" type="title"/>
          </p:nvPr>
        </p:nvSpPr>
        <p:spPr>
          <a:xfrm>
            <a:off x="293762" y="184824"/>
            <a:ext cx="9108831" cy="13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b="0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Tabela Relacionamento </a:t>
            </a:r>
            <a:br>
              <a:rPr b="0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Ternário (Grau 3)</a:t>
            </a:r>
            <a:endParaRPr sz="3200"/>
          </a:p>
        </p:txBody>
      </p:sp>
      <p:pic>
        <p:nvPicPr>
          <p:cNvPr id="1208" name="Google Shape;1208;p1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81887" y="508000"/>
            <a:ext cx="1439862" cy="4953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9" name="Google Shape;1209;p138"/>
          <p:cNvSpPr txBox="1"/>
          <p:nvPr/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0" name="Google Shape;1210;p138"/>
          <p:cNvSpPr txBox="1"/>
          <p:nvPr/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Aula 04 - MER - Abstrações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1" name="Google Shape;1211;p138"/>
          <p:cNvSpPr txBox="1"/>
          <p:nvPr/>
        </p:nvSpPr>
        <p:spPr>
          <a:xfrm>
            <a:off x="283901" y="1329025"/>
            <a:ext cx="808892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Relaciona com 3 (três) ou mais conjuntos de entidades distintas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12" name="Google Shape;1212;p13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33623" y="1679331"/>
            <a:ext cx="3936481" cy="2118999"/>
          </a:xfrm>
          <a:prstGeom prst="rect">
            <a:avLst/>
          </a:prstGeom>
          <a:noFill/>
          <a:ln>
            <a:noFill/>
          </a:ln>
        </p:spPr>
      </p:pic>
      <p:sp>
        <p:nvSpPr>
          <p:cNvPr id="1213" name="Google Shape;1213;p138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Aula 05 - MER - Abstrações</a:t>
            </a:r>
            <a:endParaRPr/>
          </a:p>
        </p:txBody>
      </p:sp>
    </p:spTree>
  </p:cSld>
  <p:clrMapOvr>
    <a:masterClrMapping/>
  </p:clrMapOvr>
  <p:transition>
    <p:push/>
  </p:transition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7" name="Shape 1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" name="Google Shape;1218;p139"/>
          <p:cNvSpPr txBox="1"/>
          <p:nvPr>
            <p:ph idx="4294967295" type="title"/>
          </p:nvPr>
        </p:nvSpPr>
        <p:spPr>
          <a:xfrm>
            <a:off x="333623" y="41028"/>
            <a:ext cx="9108831" cy="13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b="0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Tabela de Auto-relacionamento</a:t>
            </a:r>
            <a:endParaRPr sz="3200"/>
          </a:p>
        </p:txBody>
      </p:sp>
      <p:pic>
        <p:nvPicPr>
          <p:cNvPr id="1219" name="Google Shape;1219;p1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81887" y="508000"/>
            <a:ext cx="1439862" cy="4953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0" name="Google Shape;1220;p139"/>
          <p:cNvSpPr txBox="1"/>
          <p:nvPr/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1" name="Google Shape;1221;p139"/>
          <p:cNvSpPr txBox="1"/>
          <p:nvPr/>
        </p:nvSpPr>
        <p:spPr>
          <a:xfrm>
            <a:off x="278525" y="1100940"/>
            <a:ext cx="8088923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Relaciona instâncias de um conjunto-entidade com instâncias desse mesmo conjunto-entidade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22" name="Google Shape;1222;p1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3623" y="1858563"/>
            <a:ext cx="2522119" cy="2351705"/>
          </a:xfrm>
          <a:prstGeom prst="rect">
            <a:avLst/>
          </a:prstGeom>
          <a:noFill/>
          <a:ln>
            <a:noFill/>
          </a:ln>
        </p:spPr>
      </p:pic>
      <p:sp>
        <p:nvSpPr>
          <p:cNvPr id="1223" name="Google Shape;1223;p139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Aula 05 - MER - Abstrações</a:t>
            </a:r>
            <a:endParaRPr/>
          </a:p>
        </p:txBody>
      </p:sp>
      <p:pic>
        <p:nvPicPr>
          <p:cNvPr id="1224" name="Google Shape;1224;p1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81092" y="2347321"/>
            <a:ext cx="5086350" cy="3724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push/>
  </p:transition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8" name="Shape 1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" name="Google Shape;1229;p140"/>
          <p:cNvSpPr txBox="1"/>
          <p:nvPr>
            <p:ph idx="4294967295" type="title"/>
          </p:nvPr>
        </p:nvSpPr>
        <p:spPr>
          <a:xfrm>
            <a:off x="457200" y="457200"/>
            <a:ext cx="8229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Atributos</a:t>
            </a:r>
            <a:endParaRPr/>
          </a:p>
        </p:txBody>
      </p:sp>
      <p:sp>
        <p:nvSpPr>
          <p:cNvPr id="1230" name="Google Shape;1230;p140"/>
          <p:cNvSpPr txBox="1"/>
          <p:nvPr>
            <p:ph idx="4294967295" type="body"/>
          </p:nvPr>
        </p:nvSpPr>
        <p:spPr>
          <a:xfrm>
            <a:off x="457200" y="1981200"/>
            <a:ext cx="82296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Noto Sans Symbols"/>
              <a:buChar char="■"/>
            </a:pPr>
            <a:r>
              <a:rPr b="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Dado ou informação que se pode relacionar como propriedade da ocorrência da entidade ou relacionamento.</a:t>
            </a:r>
            <a:endParaRPr/>
          </a:p>
          <a:p>
            <a:pPr indent="-285750" lvl="1" marL="742950" marR="0" rtl="0" algn="just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oto Sans Symbols"/>
              <a:buChar char="◻"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Auxilia na identificação de uma determinada ocorrência de entidade ou relacionamento.</a:t>
            </a:r>
            <a:endParaRPr/>
          </a:p>
          <a:p>
            <a:pPr indent="-457200" lvl="0" marL="457200" marR="0" rtl="0" algn="just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Noto Sans Symbols"/>
              <a:buChar char="■"/>
            </a:pPr>
            <a:r>
              <a:rPr b="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Descreve, identifica, qualifica o objeto da entidade.</a:t>
            </a:r>
            <a:endParaRPr/>
          </a:p>
          <a:p>
            <a:pPr indent="-457200" lvl="0" marL="457200" marR="0" rtl="0" algn="just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Noto Sans Symbols"/>
              <a:buChar char="■"/>
            </a:pPr>
            <a:r>
              <a:rPr b="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Notação:</a:t>
            </a:r>
            <a:endParaRPr/>
          </a:p>
        </p:txBody>
      </p:sp>
      <p:sp>
        <p:nvSpPr>
          <p:cNvPr id="1231" name="Google Shape;1231;p140"/>
          <p:cNvSpPr txBox="1"/>
          <p:nvPr/>
        </p:nvSpPr>
        <p:spPr>
          <a:xfrm>
            <a:off x="7308850" y="5229225"/>
            <a:ext cx="576262" cy="369887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ctr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 Narrow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CPF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2" name="Google Shape;1232;p140"/>
          <p:cNvSpPr txBox="1"/>
          <p:nvPr/>
        </p:nvSpPr>
        <p:spPr>
          <a:xfrm>
            <a:off x="6000750" y="4719637"/>
            <a:ext cx="1550987" cy="412750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6800" lIns="90000" spcFirstLastPara="1" rIns="90000" wrap="square" tIns="46800">
            <a:noAutofit/>
          </a:bodyPr>
          <a:lstStyle/>
          <a:p>
            <a:pPr indent="0" lvl="0" marL="0" marR="0" rtl="0" algn="ctr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 Narrow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EMPREGADO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3" name="Google Shape;1233;p140"/>
          <p:cNvSpPr txBox="1"/>
          <p:nvPr/>
        </p:nvSpPr>
        <p:spPr>
          <a:xfrm>
            <a:off x="6516687" y="5589587"/>
            <a:ext cx="1347787" cy="369887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ctr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 Narrow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   Endereço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4" name="Google Shape;1234;p140"/>
          <p:cNvSpPr txBox="1"/>
          <p:nvPr/>
        </p:nvSpPr>
        <p:spPr>
          <a:xfrm>
            <a:off x="6156325" y="5949950"/>
            <a:ext cx="1347787" cy="369887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ctr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 Narrow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Nome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5" name="Google Shape;1235;p140"/>
          <p:cNvSpPr txBox="1"/>
          <p:nvPr/>
        </p:nvSpPr>
        <p:spPr>
          <a:xfrm>
            <a:off x="4214812" y="4556125"/>
            <a:ext cx="619125" cy="523875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ctr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800"/>
              <a:buFont typeface="Arial Narrow"/>
              <a:buNone/>
            </a:pPr>
            <a:r>
              <a:rPr b="0" i="0" lang="en-US" sz="2800" u="none" cap="none" strike="noStrike">
                <a:solidFill>
                  <a:srgbClr val="FF0000"/>
                </a:solidFill>
                <a:latin typeface="Arial Narrow"/>
                <a:ea typeface="Arial Narrow"/>
                <a:cs typeface="Arial Narrow"/>
                <a:sym typeface="Arial Narrow"/>
              </a:rPr>
              <a:t>OU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36" name="Google Shape;1236;p140"/>
          <p:cNvCxnSpPr/>
          <p:nvPr/>
        </p:nvCxnSpPr>
        <p:spPr>
          <a:xfrm rot="5400000">
            <a:off x="5858668" y="5644356"/>
            <a:ext cx="1000125" cy="1587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237" name="Google Shape;1237;p140"/>
          <p:cNvCxnSpPr/>
          <p:nvPr/>
        </p:nvCxnSpPr>
        <p:spPr>
          <a:xfrm flipH="1">
            <a:off x="6769100" y="5132387"/>
            <a:ext cx="7937" cy="376237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238" name="Google Shape;1238;p140"/>
          <p:cNvCxnSpPr/>
          <p:nvPr/>
        </p:nvCxnSpPr>
        <p:spPr>
          <a:xfrm flipH="1" rot="-5400000">
            <a:off x="7021512" y="5292725"/>
            <a:ext cx="277812" cy="36512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239" name="Google Shape;1239;p140"/>
          <p:cNvSpPr/>
          <p:nvPr/>
        </p:nvSpPr>
        <p:spPr>
          <a:xfrm>
            <a:off x="6688137" y="5516562"/>
            <a:ext cx="144462" cy="144462"/>
          </a:xfrm>
          <a:prstGeom prst="ellipse">
            <a:avLst/>
          </a:prstGeom>
          <a:solidFill>
            <a:schemeClr val="lt1"/>
          </a:solidFill>
          <a:ln cap="sq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0" name="Google Shape;1240;p140"/>
          <p:cNvSpPr/>
          <p:nvPr/>
        </p:nvSpPr>
        <p:spPr>
          <a:xfrm>
            <a:off x="6300787" y="6092825"/>
            <a:ext cx="144462" cy="144462"/>
          </a:xfrm>
          <a:prstGeom prst="ellipse">
            <a:avLst/>
          </a:prstGeom>
          <a:solidFill>
            <a:schemeClr val="lt1"/>
          </a:solidFill>
          <a:ln cap="sq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1" name="Google Shape;1241;p140"/>
          <p:cNvSpPr/>
          <p:nvPr/>
        </p:nvSpPr>
        <p:spPr>
          <a:xfrm>
            <a:off x="7091362" y="5300662"/>
            <a:ext cx="144462" cy="144462"/>
          </a:xfrm>
          <a:prstGeom prst="ellipse">
            <a:avLst/>
          </a:prstGeom>
          <a:solidFill>
            <a:schemeClr val="lt1"/>
          </a:solidFill>
          <a:ln cap="sq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42" name="Google Shape;1242;p140"/>
          <p:cNvCxnSpPr/>
          <p:nvPr/>
        </p:nvCxnSpPr>
        <p:spPr>
          <a:xfrm>
            <a:off x="7164387" y="5141912"/>
            <a:ext cx="0" cy="144462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243" name="Google Shape;1243;p1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81887" y="508000"/>
            <a:ext cx="1439862" cy="4953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4" name="Google Shape;1244;p140"/>
          <p:cNvSpPr txBox="1"/>
          <p:nvPr/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45" name="Google Shape;1245;p1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03512" y="4359275"/>
            <a:ext cx="752475" cy="2149475"/>
          </a:xfrm>
          <a:prstGeom prst="rect">
            <a:avLst/>
          </a:prstGeom>
          <a:noFill/>
          <a:ln>
            <a:noFill/>
          </a:ln>
        </p:spPr>
      </p:pic>
      <p:sp>
        <p:nvSpPr>
          <p:cNvPr id="1246" name="Google Shape;1246;p140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Aula 05 - MER - Abstrações</a:t>
            </a:r>
            <a:endParaRPr/>
          </a:p>
        </p:txBody>
      </p:sp>
    </p:spTree>
  </p:cSld>
  <p:clrMapOvr>
    <a:masterClrMapping/>
  </p:clrMapOvr>
  <p:transition>
    <p:push/>
  </p:transition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0" name="Shape 1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1" name="Google Shape;1251;p141"/>
          <p:cNvSpPr txBox="1"/>
          <p:nvPr>
            <p:ph type="ctrTitle"/>
          </p:nvPr>
        </p:nvSpPr>
        <p:spPr>
          <a:xfrm>
            <a:off x="2195512" y="1989137"/>
            <a:ext cx="5905500" cy="220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Exercício  MER Lógico</a:t>
            </a:r>
            <a:endParaRPr/>
          </a:p>
        </p:txBody>
      </p:sp>
      <p:sp>
        <p:nvSpPr>
          <p:cNvPr id="1252" name="Google Shape;1252;p141"/>
          <p:cNvSpPr txBox="1"/>
          <p:nvPr/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53" name="Google Shape;1253;p1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35825" y="260350"/>
            <a:ext cx="1439862" cy="495300"/>
          </a:xfrm>
          <a:prstGeom prst="rect">
            <a:avLst/>
          </a:prstGeom>
          <a:noFill/>
          <a:ln>
            <a:noFill/>
          </a:ln>
        </p:spPr>
      </p:pic>
      <p:sp>
        <p:nvSpPr>
          <p:cNvPr id="1254" name="Google Shape;1254;p141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Aula 05 - MER - Abstrações</a:t>
            </a:r>
            <a:endParaRPr/>
          </a:p>
        </p:txBody>
      </p:sp>
    </p:spTree>
  </p:cSld>
  <p:clrMapOvr>
    <a:masterClrMapping/>
  </p:clrMapOvr>
  <p:transition>
    <p:push/>
  </p:transition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8" name="Shape 1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" name="Google Shape;1259;p142"/>
          <p:cNvSpPr/>
          <p:nvPr/>
        </p:nvSpPr>
        <p:spPr>
          <a:xfrm>
            <a:off x="182880" y="1093787"/>
            <a:ext cx="8370277" cy="2620084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6F6FB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0" name="Google Shape;1260;p142"/>
          <p:cNvSpPr txBox="1"/>
          <p:nvPr>
            <p:ph idx="4294967295" type="title"/>
          </p:nvPr>
        </p:nvSpPr>
        <p:spPr>
          <a:xfrm>
            <a:off x="395287" y="508000"/>
            <a:ext cx="6985000" cy="5857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Modelagem de Dados - Regras</a:t>
            </a:r>
            <a:endParaRPr/>
          </a:p>
        </p:txBody>
      </p:sp>
      <p:pic>
        <p:nvPicPr>
          <p:cNvPr id="1261" name="Google Shape;1261;p1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81887" y="508000"/>
            <a:ext cx="1439862" cy="495300"/>
          </a:xfrm>
          <a:prstGeom prst="rect">
            <a:avLst/>
          </a:prstGeom>
          <a:noFill/>
          <a:ln>
            <a:noFill/>
          </a:ln>
        </p:spPr>
      </p:pic>
      <p:sp>
        <p:nvSpPr>
          <p:cNvPr id="1262" name="Google Shape;1262;p142"/>
          <p:cNvSpPr txBox="1"/>
          <p:nvPr/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3" name="Google Shape;1263;p142"/>
          <p:cNvSpPr txBox="1"/>
          <p:nvPr/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 Black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4" name="Google Shape;1264;p142"/>
          <p:cNvSpPr txBox="1"/>
          <p:nvPr/>
        </p:nvSpPr>
        <p:spPr>
          <a:xfrm>
            <a:off x="773723" y="1224881"/>
            <a:ext cx="7680960" cy="48998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Entidade é o objeto do mundo real que só vai ter informação do objeto.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4000" lvl="0" marL="5207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Toda Entidade tem um campo chave que diferencia e identifica.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4000" lvl="0" marL="5207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Quando for um campo repetido estado civil solteiro cria uma tabela.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4000" lvl="0" marL="5207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Quando o relacionamento é vários para vários cria uma tabela de relacionamento.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4000" lvl="0" marL="5207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Toda chave estrangeira está relacionada com uma chave primária de outra tabela. 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4000" lvl="0" marL="5207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Cardinalidade é a frequência do relacionamento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4000" lvl="0" marL="5207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Todo campo chave tem a cardinalidade 1 x 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4000" lvl="0" marL="5207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Nunca criar no campo data uma tabela.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5" name="Google Shape;1265;p142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Aula 05 - MER - Abstrações</a:t>
            </a:r>
            <a:endParaRPr/>
          </a:p>
        </p:txBody>
      </p:sp>
    </p:spTree>
  </p:cSld>
  <p:clrMapOvr>
    <a:masterClrMapping/>
  </p:clrMapOvr>
  <p:transition spd="slow">
    <p:push/>
  </p:transition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1" name="Shape 1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2" name="Google Shape;1272;p143"/>
          <p:cNvSpPr txBox="1"/>
          <p:nvPr>
            <p:ph idx="4294967295" type="title"/>
          </p:nvPr>
        </p:nvSpPr>
        <p:spPr>
          <a:xfrm>
            <a:off x="250825" y="417513"/>
            <a:ext cx="3467100" cy="5857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 sz="2000">
                <a:solidFill>
                  <a:srgbClr val="FF0000"/>
                </a:solidFill>
              </a:rPr>
              <a:t>Exercício 01</a:t>
            </a:r>
            <a:endParaRPr/>
          </a:p>
        </p:txBody>
      </p:sp>
      <p:sp>
        <p:nvSpPr>
          <p:cNvPr id="1273" name="Google Shape;1273;p143"/>
          <p:cNvSpPr txBox="1"/>
          <p:nvPr>
            <p:ph idx="4294967295" type="body"/>
          </p:nvPr>
        </p:nvSpPr>
        <p:spPr>
          <a:xfrm>
            <a:off x="323850" y="1003300"/>
            <a:ext cx="82296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b="1" lang="en-US" sz="1600"/>
              <a:t>Escola  na  CSN - Companhia Siderúrgica Nacional</a:t>
            </a:r>
            <a:endParaRPr/>
          </a:p>
          <a:p>
            <a:pPr indent="0" lvl="0" marL="0" rtl="0" algn="just">
              <a:lnSpc>
                <a:spcPct val="90000"/>
              </a:lnSpc>
              <a:spcBef>
                <a:spcPts val="320"/>
              </a:spcBef>
              <a:spcAft>
                <a:spcPts val="0"/>
              </a:spcAft>
              <a:buSzPts val="1200"/>
              <a:buFont typeface="Noto Sans Symbols"/>
              <a:buNone/>
            </a:pPr>
            <a:r>
              <a:t/>
            </a:r>
            <a:endParaRPr b="1" sz="1600"/>
          </a:p>
          <a:p>
            <a:pPr indent="-342900" lvl="0" marL="342900" rtl="0" algn="just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050"/>
              <a:buChar char="■"/>
            </a:pPr>
            <a:r>
              <a:rPr lang="en-US" sz="1400"/>
              <a:t>A Companhia  está implementando   2. grau para os funcionários.  Uma entrevista com o administrador do Recursos Humanos da CSN resultou nas seguintes informações:</a:t>
            </a:r>
            <a:endParaRPr/>
          </a:p>
          <a:p>
            <a:pPr indent="0" lvl="0" marL="57150" rtl="0" algn="just">
              <a:lnSpc>
                <a:spcPct val="90000"/>
              </a:lnSpc>
              <a:spcBef>
                <a:spcPts val="280"/>
              </a:spcBef>
              <a:spcAft>
                <a:spcPts val="0"/>
              </a:spcAft>
              <a:buSzPts val="1050"/>
              <a:buFont typeface="Noto Sans Symbols"/>
              <a:buNone/>
            </a:pPr>
            <a:r>
              <a:t/>
            </a:r>
            <a:endParaRPr sz="1400"/>
          </a:p>
          <a:p>
            <a:pPr indent="-285750" lvl="1" marL="742950" rtl="0" algn="just">
              <a:lnSpc>
                <a:spcPct val="90000"/>
              </a:lnSpc>
              <a:spcBef>
                <a:spcPts val="280"/>
              </a:spcBef>
              <a:spcAft>
                <a:spcPts val="0"/>
              </a:spcAft>
              <a:buSzPts val="1120"/>
              <a:buChar char="◻"/>
            </a:pPr>
            <a:r>
              <a:rPr b="1" lang="en-US" sz="1400"/>
              <a:t>Requisito Funcional</a:t>
            </a:r>
            <a:endParaRPr/>
          </a:p>
          <a:p>
            <a:pPr indent="-228600" lvl="2" marL="1143000" rtl="0" algn="just">
              <a:lnSpc>
                <a:spcPct val="90000"/>
              </a:lnSpc>
              <a:spcBef>
                <a:spcPts val="280"/>
              </a:spcBef>
              <a:spcAft>
                <a:spcPts val="0"/>
              </a:spcAft>
              <a:buSzPts val="910"/>
              <a:buChar char="■"/>
            </a:pPr>
            <a:r>
              <a:rPr lang="en-US" sz="1400"/>
              <a:t>Precisa controlar os Alunos, setor, cargo, estado civil, Professores, Disciplina que tem aula, </a:t>
            </a:r>
            <a:endParaRPr/>
          </a:p>
          <a:p>
            <a:pPr indent="-285750" lvl="1" marL="742950" rtl="0" algn="just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120"/>
              <a:buChar char="◻"/>
            </a:pPr>
            <a:r>
              <a:rPr b="1" lang="en-US" sz="1400"/>
              <a:t>Dados levantados</a:t>
            </a:r>
            <a:r>
              <a:rPr lang="en-US" sz="1400"/>
              <a:t>:</a:t>
            </a:r>
            <a:endParaRPr/>
          </a:p>
          <a:p>
            <a:pPr indent="-228600" lvl="2" marL="1143000" rtl="0" algn="just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910"/>
              <a:buChar char="■"/>
            </a:pPr>
            <a:r>
              <a:rPr lang="en-US" sz="1400"/>
              <a:t>Aluno, Data Nascimento, Estado Civil, Setor</a:t>
            </a:r>
            <a:endParaRPr/>
          </a:p>
          <a:p>
            <a:pPr indent="-228600" lvl="2" marL="1143000" rtl="0" algn="just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910"/>
              <a:buChar char="■"/>
            </a:pPr>
            <a:r>
              <a:rPr lang="en-US" sz="1400"/>
              <a:t>Professores, Data de Nascimento</a:t>
            </a:r>
            <a:endParaRPr/>
          </a:p>
          <a:p>
            <a:pPr indent="-228600" lvl="2" marL="1143000" rtl="0" algn="just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910"/>
              <a:buChar char="■"/>
            </a:pPr>
            <a:r>
              <a:rPr lang="en-US" sz="1400"/>
              <a:t>Disciplina, matéria que o aluno está cursando, matéria que o professor está lecionando</a:t>
            </a:r>
            <a:endParaRPr/>
          </a:p>
          <a:p>
            <a:pPr indent="-285750" lvl="1" marL="742950" rtl="0" algn="just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120"/>
              <a:buChar char="◻"/>
            </a:pPr>
            <a:r>
              <a:rPr b="1" lang="en-US" sz="1400"/>
              <a:t>Regras de Negócio</a:t>
            </a:r>
            <a:endParaRPr/>
          </a:p>
          <a:p>
            <a:pPr indent="-228600" lvl="2" marL="1143000" rtl="0" algn="just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910"/>
              <a:buChar char="■"/>
            </a:pPr>
            <a:r>
              <a:rPr lang="en-US" sz="1400"/>
              <a:t>1 aluno tem somente um setor.</a:t>
            </a:r>
            <a:endParaRPr/>
          </a:p>
          <a:p>
            <a:pPr indent="-228600" lvl="2" marL="1143000" rtl="0" algn="just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910"/>
              <a:buChar char="■"/>
            </a:pPr>
            <a:r>
              <a:rPr lang="en-US" sz="1400"/>
              <a:t>1 aluno tem somente um estado civil.</a:t>
            </a:r>
            <a:endParaRPr/>
          </a:p>
          <a:p>
            <a:pPr indent="-228600" lvl="2" marL="1143000" rtl="0" algn="just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910"/>
              <a:buChar char="■"/>
            </a:pPr>
            <a:r>
              <a:rPr lang="en-US" sz="1400"/>
              <a:t>1 aluno tem somente um cargo</a:t>
            </a:r>
            <a:endParaRPr/>
          </a:p>
          <a:p>
            <a:pPr indent="-228600" lvl="2" marL="1143000" rtl="0" algn="just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910"/>
              <a:buChar char="■"/>
            </a:pPr>
            <a:r>
              <a:rPr lang="en-US" sz="1400"/>
              <a:t>1 aluno pode cursar várias disciplinas</a:t>
            </a:r>
            <a:endParaRPr/>
          </a:p>
          <a:p>
            <a:pPr indent="-228600" lvl="2" marL="1143000" rtl="0" algn="just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910"/>
              <a:buChar char="■"/>
            </a:pPr>
            <a:r>
              <a:rPr lang="en-US" sz="1400"/>
              <a:t>1 disciplina pode ser cursada por vários alunos </a:t>
            </a:r>
            <a:endParaRPr/>
          </a:p>
          <a:p>
            <a:pPr indent="-228600" lvl="2" marL="1143000" rtl="0" algn="just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910"/>
              <a:buChar char="■"/>
            </a:pPr>
            <a:r>
              <a:rPr lang="en-US" sz="1400"/>
              <a:t>1 professor pode ministrar  várias disciplinas para vários alunos.</a:t>
            </a:r>
            <a:endParaRPr/>
          </a:p>
          <a:p>
            <a:pPr indent="0" lvl="3" marL="1371600" rtl="0" algn="just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980"/>
              <a:buFont typeface="Noto Sans Symbols"/>
              <a:buNone/>
            </a:pPr>
            <a:r>
              <a:t/>
            </a:r>
            <a:endParaRPr sz="1400"/>
          </a:p>
        </p:txBody>
      </p:sp>
      <p:pic>
        <p:nvPicPr>
          <p:cNvPr id="1274" name="Google Shape;1274;p1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81888" y="508000"/>
            <a:ext cx="1439862" cy="495300"/>
          </a:xfrm>
          <a:prstGeom prst="rect">
            <a:avLst/>
          </a:prstGeom>
          <a:noFill/>
          <a:ln>
            <a:noFill/>
          </a:ln>
        </p:spPr>
      </p:pic>
      <p:sp>
        <p:nvSpPr>
          <p:cNvPr id="1275" name="Google Shape;1275;p143"/>
          <p:cNvSpPr txBox="1"/>
          <p:nvPr>
            <p:ph idx="12" type="sldNum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Noto Sans Symbols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</p:spTree>
  </p:cSld>
  <p:clrMapOvr>
    <a:masterClrMapping/>
  </p:clrMapOvr>
  <p:transition spd="slow">
    <p:push/>
  </p:transition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1" name="Shape 1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2" name="Google Shape;1282;p144"/>
          <p:cNvSpPr txBox="1"/>
          <p:nvPr>
            <p:ph idx="4294967295" type="title"/>
          </p:nvPr>
        </p:nvSpPr>
        <p:spPr>
          <a:xfrm>
            <a:off x="250825" y="417513"/>
            <a:ext cx="3467100" cy="58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 sz="2000">
                <a:solidFill>
                  <a:srgbClr val="FF0000"/>
                </a:solidFill>
              </a:rPr>
              <a:t>Exercício 01 - Gabarito 01</a:t>
            </a:r>
            <a:endParaRPr/>
          </a:p>
        </p:txBody>
      </p:sp>
      <p:pic>
        <p:nvPicPr>
          <p:cNvPr id="1283" name="Google Shape;1283;p1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81888" y="508000"/>
            <a:ext cx="1439862" cy="4953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4" name="Google Shape;1284;p144"/>
          <p:cNvSpPr txBox="1"/>
          <p:nvPr>
            <p:ph idx="12" type="sldNum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Noto Sans Symbols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id="1285" name="Google Shape;1285;p1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0825" y="1567663"/>
            <a:ext cx="8839201" cy="43202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1" name="Shape 1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2" name="Google Shape;1292;p145"/>
          <p:cNvSpPr txBox="1"/>
          <p:nvPr>
            <p:ph idx="4294967295" type="title"/>
          </p:nvPr>
        </p:nvSpPr>
        <p:spPr>
          <a:xfrm>
            <a:off x="250825" y="417513"/>
            <a:ext cx="3467100" cy="58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 sz="2000">
                <a:solidFill>
                  <a:srgbClr val="FF0000"/>
                </a:solidFill>
              </a:rPr>
              <a:t>Exercício 01 - Gabarito 02</a:t>
            </a:r>
            <a:endParaRPr/>
          </a:p>
        </p:txBody>
      </p:sp>
      <p:pic>
        <p:nvPicPr>
          <p:cNvPr id="1293" name="Google Shape;1293;p1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81888" y="508000"/>
            <a:ext cx="1439862" cy="4953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4" name="Google Shape;1294;p145"/>
          <p:cNvSpPr txBox="1"/>
          <p:nvPr>
            <p:ph idx="12" type="sldNum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Noto Sans Symbols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id="1295" name="Google Shape;1295;p1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352788"/>
            <a:ext cx="8839200" cy="47029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0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p101"/>
          <p:cNvSpPr txBox="1"/>
          <p:nvPr/>
        </p:nvSpPr>
        <p:spPr>
          <a:xfrm>
            <a:off x="0" y="1071563"/>
            <a:ext cx="8893175" cy="374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Processamento sem BD</a:t>
            </a:r>
            <a:endParaRPr b="1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Dados não Compartilha dados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22" name="Google Shape;822;p10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31063" y="508000"/>
            <a:ext cx="1439862" cy="49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3" name="Google Shape;823;p10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92969" y="2082751"/>
            <a:ext cx="7058025" cy="4067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4" name="Google Shape;824;p10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675306" y="1300336"/>
            <a:ext cx="3468688" cy="1114425"/>
          </a:xfrm>
          <a:prstGeom prst="rect">
            <a:avLst/>
          </a:prstGeom>
          <a:noFill/>
          <a:ln>
            <a:noFill/>
          </a:ln>
        </p:spPr>
      </p:pic>
      <p:sp>
        <p:nvSpPr>
          <p:cNvPr id="825" name="Google Shape;825;p101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Aula 05 - MER - Abstrações</a:t>
            </a:r>
            <a:endParaRPr/>
          </a:p>
        </p:txBody>
      </p:sp>
    </p:spTree>
  </p:cSld>
  <p:clrMapOvr>
    <a:masterClrMapping/>
  </p:clrMapOvr>
  <p:transition spd="slow">
    <p:push/>
  </p:transition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1" name="Shape 1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2" name="Google Shape;1302;p146"/>
          <p:cNvSpPr txBox="1"/>
          <p:nvPr>
            <p:ph idx="4294967295" type="title"/>
          </p:nvPr>
        </p:nvSpPr>
        <p:spPr>
          <a:xfrm>
            <a:off x="250825" y="417513"/>
            <a:ext cx="3467100" cy="5857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 sz="2000">
                <a:solidFill>
                  <a:srgbClr val="FF0000"/>
                </a:solidFill>
              </a:rPr>
              <a:t>Exercício 02</a:t>
            </a:r>
            <a:endParaRPr/>
          </a:p>
        </p:txBody>
      </p:sp>
      <p:sp>
        <p:nvSpPr>
          <p:cNvPr id="1303" name="Google Shape;1303;p146"/>
          <p:cNvSpPr txBox="1"/>
          <p:nvPr>
            <p:ph idx="4294967295" type="body"/>
          </p:nvPr>
        </p:nvSpPr>
        <p:spPr>
          <a:xfrm>
            <a:off x="323850" y="1003300"/>
            <a:ext cx="82296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b="1" lang="en-US" sz="1600"/>
              <a:t>Escola  na  CSN - Companhia Siderúrgica Nacional</a:t>
            </a:r>
            <a:endParaRPr/>
          </a:p>
          <a:p>
            <a:pPr indent="0" lvl="0" marL="0" rtl="0" algn="just">
              <a:lnSpc>
                <a:spcPct val="90000"/>
              </a:lnSpc>
              <a:spcBef>
                <a:spcPts val="320"/>
              </a:spcBef>
              <a:spcAft>
                <a:spcPts val="0"/>
              </a:spcAft>
              <a:buSzPts val="1200"/>
              <a:buFont typeface="Noto Sans Symbols"/>
              <a:buNone/>
            </a:pPr>
            <a:r>
              <a:t/>
            </a:r>
            <a:endParaRPr b="1" sz="1600"/>
          </a:p>
          <a:p>
            <a:pPr indent="-342900" lvl="0" marL="342900" rtl="0" algn="just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050"/>
              <a:buChar char="■"/>
            </a:pPr>
            <a:r>
              <a:rPr lang="en-US" sz="1400"/>
              <a:t>A Companhia  está implementando   2. grau para os funcionários.  Uma entrevista com o administrador do Recursos Humanos da CSN resultou nas seguintes informações:</a:t>
            </a:r>
            <a:endParaRPr/>
          </a:p>
          <a:p>
            <a:pPr indent="0" lvl="0" marL="57150" rtl="0" algn="just">
              <a:lnSpc>
                <a:spcPct val="90000"/>
              </a:lnSpc>
              <a:spcBef>
                <a:spcPts val="280"/>
              </a:spcBef>
              <a:spcAft>
                <a:spcPts val="0"/>
              </a:spcAft>
              <a:buSzPts val="1050"/>
              <a:buFont typeface="Noto Sans Symbols"/>
              <a:buNone/>
            </a:pPr>
            <a:r>
              <a:t/>
            </a:r>
            <a:endParaRPr sz="1400"/>
          </a:p>
          <a:p>
            <a:pPr indent="-285750" lvl="1" marL="742950" rtl="0" algn="just">
              <a:lnSpc>
                <a:spcPct val="90000"/>
              </a:lnSpc>
              <a:spcBef>
                <a:spcPts val="280"/>
              </a:spcBef>
              <a:spcAft>
                <a:spcPts val="0"/>
              </a:spcAft>
              <a:buSzPts val="1120"/>
              <a:buChar char="◻"/>
            </a:pPr>
            <a:r>
              <a:rPr b="1" lang="en-US" sz="1400"/>
              <a:t>Requisito Funcional</a:t>
            </a:r>
            <a:endParaRPr/>
          </a:p>
          <a:p>
            <a:pPr indent="-228600" lvl="2" marL="1143000" rtl="0" algn="just">
              <a:lnSpc>
                <a:spcPct val="90000"/>
              </a:lnSpc>
              <a:spcBef>
                <a:spcPts val="280"/>
              </a:spcBef>
              <a:spcAft>
                <a:spcPts val="0"/>
              </a:spcAft>
              <a:buSzPts val="910"/>
              <a:buChar char="■"/>
            </a:pPr>
            <a:r>
              <a:rPr lang="en-US" sz="1400"/>
              <a:t>Precisa controlar os Alunos, setor, cargo, estado civil e Cidade de Origem, Professores, Disciplina que tem aula, </a:t>
            </a:r>
            <a:endParaRPr/>
          </a:p>
          <a:p>
            <a:pPr indent="-285750" lvl="1" marL="742950" rtl="0" algn="just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120"/>
              <a:buChar char="◻"/>
            </a:pPr>
            <a:r>
              <a:rPr b="1" lang="en-US" sz="1400"/>
              <a:t>Dados levantados</a:t>
            </a:r>
            <a:r>
              <a:rPr lang="en-US" sz="1400"/>
              <a:t>:</a:t>
            </a:r>
            <a:endParaRPr/>
          </a:p>
          <a:p>
            <a:pPr indent="-228600" lvl="2" marL="1143000" rtl="0" algn="just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910"/>
              <a:buChar char="■"/>
            </a:pPr>
            <a:r>
              <a:rPr lang="en-US" sz="1400"/>
              <a:t>Aluno, Data Nascimento, Estado Civil, Setor,  </a:t>
            </a:r>
            <a:r>
              <a:rPr lang="en-US" sz="1400">
                <a:solidFill>
                  <a:srgbClr val="C00000"/>
                </a:solidFill>
              </a:rPr>
              <a:t>Cidade</a:t>
            </a:r>
            <a:r>
              <a:rPr lang="en-US" sz="1400"/>
              <a:t> e UF</a:t>
            </a:r>
            <a:endParaRPr/>
          </a:p>
          <a:p>
            <a:pPr indent="-228600" lvl="2" marL="1143000" rtl="0" algn="just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910"/>
              <a:buChar char="■"/>
            </a:pPr>
            <a:r>
              <a:rPr lang="en-US" sz="1400"/>
              <a:t>Professores, </a:t>
            </a:r>
            <a:r>
              <a:rPr lang="en-US" sz="1400">
                <a:solidFill>
                  <a:srgbClr val="C00000"/>
                </a:solidFill>
              </a:rPr>
              <a:t>Estado Civil </a:t>
            </a:r>
            <a:r>
              <a:rPr lang="en-US" sz="1400"/>
              <a:t>e Data de Nascimento</a:t>
            </a:r>
            <a:endParaRPr/>
          </a:p>
          <a:p>
            <a:pPr indent="-228600" lvl="2" marL="1143000" rtl="0" algn="just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910"/>
              <a:buChar char="■"/>
            </a:pPr>
            <a:r>
              <a:rPr lang="en-US" sz="1400"/>
              <a:t>Disciplina, matéria que o aluno está cursando, matéria que o professor está lecionando</a:t>
            </a:r>
            <a:endParaRPr/>
          </a:p>
          <a:p>
            <a:pPr indent="-285750" lvl="1" marL="742950" rtl="0" algn="just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120"/>
              <a:buChar char="◻"/>
            </a:pPr>
            <a:r>
              <a:rPr b="1" lang="en-US" sz="1400"/>
              <a:t>Regras de Negócio</a:t>
            </a:r>
            <a:endParaRPr/>
          </a:p>
          <a:p>
            <a:pPr indent="-228600" lvl="2" marL="1143000" rtl="0" algn="just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910"/>
              <a:buChar char="■"/>
            </a:pPr>
            <a:r>
              <a:rPr lang="en-US" sz="1400"/>
              <a:t>1 aluno tem somente um setor.</a:t>
            </a:r>
            <a:endParaRPr/>
          </a:p>
          <a:p>
            <a:pPr indent="-228600" lvl="2" marL="1143000" rtl="0" algn="just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910"/>
              <a:buChar char="■"/>
            </a:pPr>
            <a:r>
              <a:rPr lang="en-US" sz="1400"/>
              <a:t>1 aluno tem somente um estado civil.</a:t>
            </a:r>
            <a:endParaRPr/>
          </a:p>
          <a:p>
            <a:pPr indent="-228600" lvl="2" marL="1143000" rtl="0" algn="just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910"/>
              <a:buChar char="■"/>
            </a:pPr>
            <a:r>
              <a:rPr lang="en-US" sz="1400"/>
              <a:t>1 aluno tem somente um cargo</a:t>
            </a:r>
            <a:endParaRPr/>
          </a:p>
          <a:p>
            <a:pPr indent="-228600" lvl="2" marL="1143000" rtl="0" algn="just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910"/>
              <a:buChar char="■"/>
            </a:pPr>
            <a:r>
              <a:rPr lang="en-US" sz="1400">
                <a:solidFill>
                  <a:srgbClr val="C00000"/>
                </a:solidFill>
              </a:rPr>
              <a:t>1 UF pode ter várias cidades e 1 aluno só tem 1 cidade e não pode ter inconsistência entre UF e Cidade</a:t>
            </a:r>
            <a:endParaRPr/>
          </a:p>
          <a:p>
            <a:pPr indent="-228600" lvl="2" marL="1143000" rtl="0" algn="just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910"/>
              <a:buChar char="■"/>
            </a:pPr>
            <a:r>
              <a:rPr lang="en-US" sz="1400"/>
              <a:t>1 aluno pode cursar várias disciplinas</a:t>
            </a:r>
            <a:endParaRPr/>
          </a:p>
          <a:p>
            <a:pPr indent="-228600" lvl="2" marL="1143000" rtl="0" algn="just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910"/>
              <a:buChar char="■"/>
            </a:pPr>
            <a:r>
              <a:rPr lang="en-US" sz="1400"/>
              <a:t>1 disciplina pode ser cursada por vários alunos </a:t>
            </a:r>
            <a:endParaRPr/>
          </a:p>
          <a:p>
            <a:pPr indent="-228600" lvl="2" marL="1143000" rtl="0" algn="just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910"/>
              <a:buChar char="■"/>
            </a:pPr>
            <a:r>
              <a:rPr lang="en-US" sz="1400"/>
              <a:t>1 professor pode ministrar  várias disciplinas para vários alunos.</a:t>
            </a:r>
            <a:endParaRPr/>
          </a:p>
          <a:p>
            <a:pPr indent="-228600" lvl="2" marL="1143000" rtl="0" algn="just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910"/>
              <a:buChar char="■"/>
            </a:pPr>
            <a:r>
              <a:rPr lang="en-US" sz="1400">
                <a:solidFill>
                  <a:srgbClr val="C00000"/>
                </a:solidFill>
              </a:rPr>
              <a:t>1 professor tem somente um estado civil</a:t>
            </a:r>
            <a:endParaRPr/>
          </a:p>
          <a:p>
            <a:pPr indent="0" lvl="3" marL="1371600" rtl="0" algn="just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980"/>
              <a:buFont typeface="Noto Sans Symbols"/>
              <a:buNone/>
            </a:pPr>
            <a:r>
              <a:t/>
            </a:r>
            <a:endParaRPr sz="1400"/>
          </a:p>
        </p:txBody>
      </p:sp>
      <p:pic>
        <p:nvPicPr>
          <p:cNvPr id="1304" name="Google Shape;1304;p1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81888" y="508000"/>
            <a:ext cx="1439862" cy="4953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5" name="Google Shape;1305;p146"/>
          <p:cNvSpPr txBox="1"/>
          <p:nvPr>
            <p:ph idx="12" type="sldNum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Noto Sans Symbols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</p:spTree>
  </p:cSld>
  <p:clrMapOvr>
    <a:masterClrMapping/>
  </p:clrMapOvr>
  <p:transition spd="slow">
    <p:push/>
  </p:transition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9" name="Shape 1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" name="Google Shape;1310;p147"/>
          <p:cNvSpPr txBox="1"/>
          <p:nvPr>
            <p:ph type="ctrTitle"/>
          </p:nvPr>
        </p:nvSpPr>
        <p:spPr>
          <a:xfrm>
            <a:off x="3108325" y="2276475"/>
            <a:ext cx="5578475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</a:pPr>
            <a:r>
              <a:rPr b="1" i="0" lang="en-US" sz="280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Vídeo – Era da Informação</a:t>
            </a:r>
            <a:r>
              <a:rPr b="0" i="0" lang="en-US" sz="200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br>
              <a:rPr b="0" i="0" lang="en-US" sz="200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</a:br>
            <a:endParaRPr/>
          </a:p>
        </p:txBody>
      </p:sp>
      <p:pic>
        <p:nvPicPr>
          <p:cNvPr id="1311" name="Google Shape;1311;p1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80287" y="692150"/>
            <a:ext cx="1439862" cy="495300"/>
          </a:xfrm>
          <a:prstGeom prst="rect">
            <a:avLst/>
          </a:prstGeom>
          <a:noFill/>
          <a:ln>
            <a:noFill/>
          </a:ln>
        </p:spPr>
      </p:pic>
      <p:sp>
        <p:nvSpPr>
          <p:cNvPr id="1312" name="Google Shape;1312;p147"/>
          <p:cNvSpPr txBox="1"/>
          <p:nvPr/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3" name="Google Shape;1313;p147"/>
          <p:cNvSpPr txBox="1"/>
          <p:nvPr/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4" name="Google Shape;1314;p147"/>
          <p:cNvSpPr txBox="1"/>
          <p:nvPr>
            <p:ph idx="11" type="ftr"/>
          </p:nvPr>
        </p:nvSpPr>
        <p:spPr>
          <a:xfrm>
            <a:off x="3108325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Aula 05 - MER - Abstrações</a:t>
            </a:r>
            <a:endParaRPr/>
          </a:p>
        </p:txBody>
      </p:sp>
    </p:spTree>
  </p:cSld>
  <p:clrMapOvr>
    <a:masterClrMapping/>
  </p:clrMapOvr>
  <p:transition>
    <p:push/>
  </p:transition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8" name="Shape 1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9" name="Google Shape;1319;p148"/>
          <p:cNvSpPr txBox="1"/>
          <p:nvPr>
            <p:ph idx="4294967295" type="title"/>
          </p:nvPr>
        </p:nvSpPr>
        <p:spPr>
          <a:xfrm>
            <a:off x="344487" y="417512"/>
            <a:ext cx="7137400" cy="5857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Era da Informação </a:t>
            </a:r>
            <a:r>
              <a:rPr b="0" i="0" lang="en-US" sz="2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pic>
        <p:nvPicPr>
          <p:cNvPr id="1320" name="Google Shape;1320;p1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81887" y="508000"/>
            <a:ext cx="1439862" cy="495300"/>
          </a:xfrm>
          <a:prstGeom prst="rect">
            <a:avLst/>
          </a:prstGeom>
          <a:noFill/>
          <a:ln>
            <a:noFill/>
          </a:ln>
        </p:spPr>
      </p:pic>
      <p:sp>
        <p:nvSpPr>
          <p:cNvPr id="1321" name="Google Shape;1321;p148"/>
          <p:cNvSpPr txBox="1"/>
          <p:nvPr/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2" name="Google Shape;1322;p148"/>
          <p:cNvSpPr txBox="1"/>
          <p:nvPr/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3" name="Google Shape;1323;p148"/>
          <p:cNvSpPr txBox="1"/>
          <p:nvPr/>
        </p:nvSpPr>
        <p:spPr>
          <a:xfrm>
            <a:off x="344475" y="1214112"/>
            <a:ext cx="7561200" cy="3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https://www.youtube.com/watch?v=ZVE4Qwl7Evs&amp;t=32s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4" name="Google Shape;1324;p148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Aula 05 - MER - Abstrações</a:t>
            </a:r>
            <a:endParaRPr/>
          </a:p>
        </p:txBody>
      </p:sp>
      <p:pic>
        <p:nvPicPr>
          <p:cNvPr descr="O que a máquina a vapor representou para os artesãos no século XVIII, o computador representou para os operários no século XX. A era da informação, também conhecida como era digital marcou o surgimento do que Peter Drucker chamou de trabalhador do conhecimento. Afinal, para trabalhar com automação industrial, robótica e informática, as capacidades intelectuais seriam mais necessárias do que os músculos. Confira neste episódio do Indigo Drops - Nanolearning.&#10;&#10;&#10;Texto e narração: Camila Pires&#10;Imagens: Getty Images&#10;Edição: Equipe Indigo" id="1325" name="Google Shape;1325;p148" title="ERA DA INFORMAÇÃO (ERA DIGITAL) | #nanolearning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59550" y="1779510"/>
            <a:ext cx="5737850" cy="43033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9" name="Shape 1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0" name="Google Shape;1330;p149"/>
          <p:cNvSpPr txBox="1"/>
          <p:nvPr>
            <p:ph type="ctrTitle"/>
          </p:nvPr>
        </p:nvSpPr>
        <p:spPr>
          <a:xfrm>
            <a:off x="1600200" y="1773237"/>
            <a:ext cx="6019800" cy="220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</a:pPr>
            <a:r>
              <a:rPr b="0" i="0" lang="en-US" sz="320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Questionário</a:t>
            </a:r>
            <a:endParaRPr/>
          </a:p>
        </p:txBody>
      </p:sp>
      <p:sp>
        <p:nvSpPr>
          <p:cNvPr id="1331" name="Google Shape;1331;p149"/>
          <p:cNvSpPr txBox="1"/>
          <p:nvPr/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 Black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32" name="Google Shape;1332;p1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35825" y="260350"/>
            <a:ext cx="1439862" cy="495300"/>
          </a:xfrm>
          <a:prstGeom prst="rect">
            <a:avLst/>
          </a:prstGeom>
          <a:noFill/>
          <a:ln>
            <a:noFill/>
          </a:ln>
        </p:spPr>
      </p:pic>
      <p:sp>
        <p:nvSpPr>
          <p:cNvPr id="1333" name="Google Shape;1333;p149"/>
          <p:cNvSpPr txBox="1"/>
          <p:nvPr/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 Black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4" name="Google Shape;1334;p149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Aula 05 - MER - Abstrações</a:t>
            </a:r>
            <a:endParaRPr/>
          </a:p>
        </p:txBody>
      </p:sp>
    </p:spTree>
  </p:cSld>
  <p:clrMapOvr>
    <a:masterClrMapping/>
  </p:clrMapOvr>
  <p:transition>
    <p:push/>
  </p:transition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8" name="Shape 1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9" name="Google Shape;1339;p150"/>
          <p:cNvSpPr txBox="1"/>
          <p:nvPr/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 Black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40" name="Google Shape;1340;p1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67575" y="508000"/>
            <a:ext cx="1439862" cy="4953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1" name="Google Shape;1341;p150"/>
          <p:cNvSpPr txBox="1"/>
          <p:nvPr/>
        </p:nvSpPr>
        <p:spPr>
          <a:xfrm>
            <a:off x="4762" y="755650"/>
            <a:ext cx="8229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Questionário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42" name="Google Shape;1342;p1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3837" y="1433512"/>
            <a:ext cx="5795962" cy="302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3" name="Google Shape;1343;p15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030787" y="3032125"/>
            <a:ext cx="3676650" cy="2847975"/>
          </a:xfrm>
          <a:prstGeom prst="rect">
            <a:avLst/>
          </a:prstGeom>
          <a:noFill/>
          <a:ln>
            <a:noFill/>
          </a:ln>
        </p:spPr>
      </p:pic>
      <p:sp>
        <p:nvSpPr>
          <p:cNvPr id="1344" name="Google Shape;1344;p150"/>
          <p:cNvSpPr txBox="1"/>
          <p:nvPr/>
        </p:nvSpPr>
        <p:spPr>
          <a:xfrm>
            <a:off x="307975" y="5113587"/>
            <a:ext cx="1681200" cy="3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Nome + RA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45" name="Google Shape;1345;p150"/>
          <p:cNvCxnSpPr/>
          <p:nvPr/>
        </p:nvCxnSpPr>
        <p:spPr>
          <a:xfrm flipH="1" rot="10800000">
            <a:off x="2051050" y="4724362"/>
            <a:ext cx="3968700" cy="576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346" name="Google Shape;1346;p150"/>
          <p:cNvSpPr txBox="1"/>
          <p:nvPr/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 Black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7" name="Google Shape;1347;p150"/>
          <p:cNvSpPr txBox="1"/>
          <p:nvPr/>
        </p:nvSpPr>
        <p:spPr>
          <a:xfrm>
            <a:off x="6421087" y="1817688"/>
            <a:ext cx="1989000" cy="3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https://kahoot.it/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8" name="Google Shape;1348;p150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Aula 05 - MER - Abstrações</a:t>
            </a:r>
            <a:endParaRPr/>
          </a:p>
        </p:txBody>
      </p:sp>
    </p:spTree>
  </p:cSld>
  <p:clrMapOvr>
    <a:masterClrMapping/>
  </p:clrMapOvr>
  <p:transition>
    <p:push/>
  </p:transition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2" name="Shape 1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3" name="Google Shape;1353;p151"/>
          <p:cNvSpPr txBox="1"/>
          <p:nvPr>
            <p:ph type="title"/>
          </p:nvPr>
        </p:nvSpPr>
        <p:spPr>
          <a:xfrm>
            <a:off x="446087" y="152400"/>
            <a:ext cx="8229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Agenda</a:t>
            </a:r>
            <a:endParaRPr/>
          </a:p>
        </p:txBody>
      </p:sp>
      <p:sp>
        <p:nvSpPr>
          <p:cNvPr id="1354" name="Google Shape;1354;p151"/>
          <p:cNvSpPr txBox="1"/>
          <p:nvPr>
            <p:ph idx="1" type="body"/>
          </p:nvPr>
        </p:nvSpPr>
        <p:spPr>
          <a:xfrm>
            <a:off x="2289614" y="1058887"/>
            <a:ext cx="6264275" cy="25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Noto Sans Symbols"/>
              <a:buChar char="■"/>
            </a:pPr>
            <a:r>
              <a:rPr b="1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Revisão</a:t>
            </a:r>
            <a:endParaRPr b="1" i="0" sz="1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Noto Sans Symbols"/>
              <a:buChar char="■"/>
            </a:pPr>
            <a:r>
              <a:rPr b="1" lang="en-US" sz="1800"/>
              <a:t>DBA – 2 Vídeo</a:t>
            </a:r>
            <a:endParaRPr b="1" sz="1800"/>
          </a:p>
          <a:p>
            <a:pPr indent="-34290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Noto Sans Symbols"/>
              <a:buChar char="■"/>
            </a:pPr>
            <a:r>
              <a:rPr b="1" lang="en-US" sz="1800"/>
              <a:t>AD</a:t>
            </a:r>
            <a:endParaRPr/>
          </a:p>
          <a:p>
            <a:pPr indent="-34290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Noto Sans Symbols"/>
              <a:buChar char="■"/>
            </a:pPr>
            <a:r>
              <a:rPr b="1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Modelo de Dados</a:t>
            </a:r>
            <a:endParaRPr sz="1800"/>
          </a:p>
          <a:p>
            <a:pPr indent="-34290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Noto Sans Symbols"/>
              <a:buChar char="■"/>
            </a:pPr>
            <a:r>
              <a:rPr b="1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Modelo de Dados - níveis de abstração</a:t>
            </a:r>
            <a:endParaRPr sz="1800"/>
          </a:p>
          <a:p>
            <a:pPr indent="-34290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Noto Sans Symbols"/>
              <a:buChar char="■"/>
            </a:pPr>
            <a:r>
              <a:rPr b="1" lang="en-US" sz="1800"/>
              <a:t>Modelo </a:t>
            </a:r>
            <a:r>
              <a:rPr b="1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conceitual / lógica</a:t>
            </a:r>
            <a:r>
              <a:rPr b="1" lang="en-US" sz="1800"/>
              <a:t> / </a:t>
            </a:r>
            <a:r>
              <a:rPr b="1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física</a:t>
            </a:r>
            <a:endParaRPr sz="1800"/>
          </a:p>
          <a:p>
            <a:pPr indent="-34290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Noto Sans Symbols"/>
              <a:buChar char="■"/>
            </a:pPr>
            <a:r>
              <a:rPr b="1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Componentes do Modelo de Dados</a:t>
            </a:r>
            <a:endParaRPr sz="1800"/>
          </a:p>
          <a:p>
            <a:pPr indent="-34290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Noto Sans Symbols"/>
              <a:buChar char="■"/>
            </a:pPr>
            <a:r>
              <a:rPr b="1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Exercício 1 </a:t>
            </a:r>
            <a:endParaRPr sz="1800"/>
          </a:p>
          <a:p>
            <a:pPr indent="-34290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Noto Sans Symbols"/>
              <a:buChar char="■"/>
            </a:pPr>
            <a:r>
              <a:rPr b="1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Exercício 2 </a:t>
            </a:r>
            <a:endParaRPr sz="1800"/>
          </a:p>
          <a:p>
            <a:pPr indent="-34290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Noto Sans Symbols"/>
              <a:buChar char="■"/>
            </a:pPr>
            <a:r>
              <a:rPr b="1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Kahoot - Questionário</a:t>
            </a:r>
            <a:endParaRPr sz="1800"/>
          </a:p>
          <a:p>
            <a:pPr indent="-24765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Noto Sans Symbols"/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650"/>
              <a:buNone/>
            </a:pPr>
            <a:r>
              <a:t/>
            </a:r>
            <a:endParaRPr b="0" i="0" sz="22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38125" lvl="0" marL="34290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650"/>
              <a:buNone/>
            </a:pPr>
            <a:r>
              <a:t/>
            </a:r>
            <a:endParaRPr b="0" i="0" sz="22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5" name="Google Shape;1355;p151"/>
          <p:cNvSpPr txBox="1"/>
          <p:nvPr/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 Black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56" name="Google Shape;1356;p1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35825" y="260350"/>
            <a:ext cx="1439862" cy="4953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7" name="Google Shape;1357;p151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Aula 05 - MER - Abstrações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>
    <p:push/>
  </p:transition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1" name="Shape 1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2" name="Google Shape;1362;p152"/>
          <p:cNvSpPr txBox="1"/>
          <p:nvPr>
            <p:ph type="title"/>
          </p:nvPr>
        </p:nvSpPr>
        <p:spPr>
          <a:xfrm>
            <a:off x="2916237" y="1916112"/>
            <a:ext cx="3384550" cy="19446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None/>
            </a:pPr>
            <a:r>
              <a:rPr b="0" i="0" lang="en-US" sz="5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Dúvidas</a:t>
            </a:r>
            <a:endParaRPr/>
          </a:p>
        </p:txBody>
      </p:sp>
      <p:sp>
        <p:nvSpPr>
          <p:cNvPr id="1363" name="Google Shape;1363;p152"/>
          <p:cNvSpPr txBox="1"/>
          <p:nvPr/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64" name="Google Shape;1364;p1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81887" y="508000"/>
            <a:ext cx="1439862" cy="495300"/>
          </a:xfrm>
          <a:prstGeom prst="rect">
            <a:avLst/>
          </a:prstGeom>
          <a:noFill/>
          <a:ln>
            <a:noFill/>
          </a:ln>
        </p:spPr>
      </p:pic>
      <p:sp>
        <p:nvSpPr>
          <p:cNvPr id="1365" name="Google Shape;1365;p152"/>
          <p:cNvSpPr txBox="1"/>
          <p:nvPr/>
        </p:nvSpPr>
        <p:spPr>
          <a:xfrm>
            <a:off x="2555875" y="4508500"/>
            <a:ext cx="5921375" cy="13684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Noto Sans Symbols"/>
              <a:buChar char="■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Prof Wellington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Noto Sans Symbols"/>
              <a:buChar char="■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Jose.wellington@uniceub.br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6" name="Google Shape;1366;p152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Aula 05 - MER - Abstrações</a:t>
            </a:r>
            <a:endParaRPr/>
          </a:p>
        </p:txBody>
      </p:sp>
    </p:spTree>
  </p:cSld>
  <p:clrMapOvr>
    <a:masterClrMapping/>
  </p:clrMapOvr>
  <p:transition>
    <p:push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0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p102"/>
          <p:cNvSpPr txBox="1"/>
          <p:nvPr>
            <p:ph type="title"/>
          </p:nvPr>
        </p:nvSpPr>
        <p:spPr>
          <a:xfrm>
            <a:off x="457200" y="457200"/>
            <a:ext cx="8229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 sz="2800"/>
              <a:t>Processamento com BD</a:t>
            </a:r>
            <a:endParaRPr b="1" sz="2800"/>
          </a:p>
        </p:txBody>
      </p:sp>
      <p:sp>
        <p:nvSpPr>
          <p:cNvPr id="832" name="Google Shape;832;p102"/>
          <p:cNvSpPr txBox="1"/>
          <p:nvPr>
            <p:ph idx="1" type="body"/>
          </p:nvPr>
        </p:nvSpPr>
        <p:spPr>
          <a:xfrm>
            <a:off x="381000" y="1430338"/>
            <a:ext cx="82296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-US" sz="2400"/>
              <a:t>Exemplo:</a:t>
            </a:r>
            <a:endParaRPr sz="2400"/>
          </a:p>
        </p:txBody>
      </p:sp>
      <p:sp>
        <p:nvSpPr>
          <p:cNvPr id="833" name="Google Shape;833;p102"/>
          <p:cNvSpPr/>
          <p:nvPr/>
        </p:nvSpPr>
        <p:spPr>
          <a:xfrm>
            <a:off x="1143000" y="3016250"/>
            <a:ext cx="1676400" cy="1190625"/>
          </a:xfrm>
          <a:prstGeom prst="cube">
            <a:avLst>
              <a:gd fmla="val 25000" name="adj"/>
            </a:avLst>
          </a:prstGeom>
          <a:solidFill>
            <a:schemeClr val="hlink"/>
          </a:solidFill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02"/>
          <p:cNvSpPr/>
          <p:nvPr/>
        </p:nvSpPr>
        <p:spPr>
          <a:xfrm>
            <a:off x="3505200" y="2778125"/>
            <a:ext cx="1676400" cy="1190625"/>
          </a:xfrm>
          <a:prstGeom prst="cube">
            <a:avLst>
              <a:gd fmla="val 25000" name="adj"/>
            </a:avLst>
          </a:prstGeom>
          <a:solidFill>
            <a:schemeClr val="hlink"/>
          </a:solidFill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02"/>
          <p:cNvSpPr/>
          <p:nvPr/>
        </p:nvSpPr>
        <p:spPr>
          <a:xfrm>
            <a:off x="5867400" y="3016250"/>
            <a:ext cx="1676400" cy="1190625"/>
          </a:xfrm>
          <a:prstGeom prst="cube">
            <a:avLst>
              <a:gd fmla="val 25000" name="adj"/>
            </a:avLst>
          </a:prstGeom>
          <a:solidFill>
            <a:schemeClr val="hlink"/>
          </a:solidFill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02"/>
          <p:cNvSpPr/>
          <p:nvPr/>
        </p:nvSpPr>
        <p:spPr>
          <a:xfrm>
            <a:off x="3581400" y="3214688"/>
            <a:ext cx="1219200" cy="595312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0" i="0"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FFFFFF"/>
                </a:solidFill>
                <a:latin typeface="Arial Black"/>
              </a:rPr>
              <a:t>Sistema de</a:t>
            </a:r>
            <a:br>
              <a:rPr b="0" i="0"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FFFFFF"/>
                </a:solidFill>
                <a:latin typeface="Arial Black"/>
              </a:rPr>
            </a:br>
            <a:r>
              <a:rPr b="0" i="0"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FFFFFF"/>
                </a:solidFill>
                <a:latin typeface="Arial Black"/>
              </a:rPr>
              <a:t>Produção</a:t>
            </a:r>
          </a:p>
        </p:txBody>
      </p:sp>
      <p:sp>
        <p:nvSpPr>
          <p:cNvPr id="837" name="Google Shape;837;p102"/>
          <p:cNvSpPr/>
          <p:nvPr/>
        </p:nvSpPr>
        <p:spPr>
          <a:xfrm>
            <a:off x="1200150" y="3413125"/>
            <a:ext cx="1143000" cy="595313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0" i="0"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FFFFFF"/>
                </a:solidFill>
                <a:latin typeface="Arial Black"/>
              </a:rPr>
              <a:t>Sistema</a:t>
            </a:r>
            <a:br>
              <a:rPr b="0" i="0"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FFFFFF"/>
                </a:solidFill>
                <a:latin typeface="Arial Black"/>
              </a:rPr>
            </a:br>
            <a:r>
              <a:rPr b="0" i="0"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FFFFFF"/>
                </a:solidFill>
                <a:latin typeface="Arial Black"/>
              </a:rPr>
              <a:t>de Vendas</a:t>
            </a:r>
          </a:p>
        </p:txBody>
      </p:sp>
      <p:sp>
        <p:nvSpPr>
          <p:cNvPr id="838" name="Google Shape;838;p102"/>
          <p:cNvSpPr/>
          <p:nvPr/>
        </p:nvSpPr>
        <p:spPr>
          <a:xfrm>
            <a:off x="5943600" y="3413125"/>
            <a:ext cx="1219200" cy="595313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0" i="0"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FFFFFF"/>
                </a:solidFill>
                <a:latin typeface="Arial Black"/>
              </a:rPr>
              <a:t>Sistema de</a:t>
            </a:r>
            <a:br>
              <a:rPr b="0" i="0"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FFFFFF"/>
                </a:solidFill>
                <a:latin typeface="Arial Black"/>
              </a:rPr>
            </a:br>
            <a:r>
              <a:rPr b="0" i="0"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FFFFFF"/>
                </a:solidFill>
                <a:latin typeface="Arial Black"/>
              </a:rPr>
              <a:t>Engenharia</a:t>
            </a:r>
          </a:p>
        </p:txBody>
      </p:sp>
      <p:sp>
        <p:nvSpPr>
          <p:cNvPr id="839" name="Google Shape;839;p102"/>
          <p:cNvSpPr/>
          <p:nvPr/>
        </p:nvSpPr>
        <p:spPr>
          <a:xfrm>
            <a:off x="4038600" y="4127500"/>
            <a:ext cx="457200" cy="555625"/>
          </a:xfrm>
          <a:prstGeom prst="upDownArrow">
            <a:avLst>
              <a:gd fmla="val 50000" name="adj1"/>
              <a:gd fmla="val 23332" name="adj2"/>
            </a:avLst>
          </a:prstGeom>
          <a:solidFill>
            <a:schemeClr val="folHlink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0" name="Google Shape;840;p102"/>
          <p:cNvSpPr/>
          <p:nvPr/>
        </p:nvSpPr>
        <p:spPr>
          <a:xfrm>
            <a:off x="3200400" y="4841875"/>
            <a:ext cx="2133600" cy="1270000"/>
          </a:xfrm>
          <a:prstGeom prst="can">
            <a:avLst>
              <a:gd fmla="val 25000" name="adj"/>
            </a:avLst>
          </a:prstGeom>
          <a:solidFill>
            <a:srgbClr val="595959"/>
          </a:solidFill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41" name="Google Shape;841;p102"/>
          <p:cNvSpPr/>
          <p:nvPr/>
        </p:nvSpPr>
        <p:spPr>
          <a:xfrm>
            <a:off x="3371850" y="6191250"/>
            <a:ext cx="1885950" cy="268288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0" i="0"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FFFFFF"/>
                </a:solidFill>
                <a:latin typeface="Arial Black"/>
              </a:rPr>
              <a:t>Dados de Produtos</a:t>
            </a:r>
          </a:p>
        </p:txBody>
      </p:sp>
      <p:sp>
        <p:nvSpPr>
          <p:cNvPr id="842" name="Google Shape;842;p102"/>
          <p:cNvSpPr/>
          <p:nvPr/>
        </p:nvSpPr>
        <p:spPr>
          <a:xfrm>
            <a:off x="3352800" y="5397500"/>
            <a:ext cx="1885950" cy="268288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0" i="0"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FFFFFF"/>
                </a:solidFill>
                <a:latin typeface="Arial Black"/>
              </a:rPr>
              <a:t>Banco de Dados</a:t>
            </a:r>
          </a:p>
        </p:txBody>
      </p:sp>
      <p:sp>
        <p:nvSpPr>
          <p:cNvPr id="843" name="Google Shape;843;p102"/>
          <p:cNvSpPr/>
          <p:nvPr/>
        </p:nvSpPr>
        <p:spPr>
          <a:xfrm rot="1971374">
            <a:off x="5410200" y="4286250"/>
            <a:ext cx="457200" cy="555625"/>
          </a:xfrm>
          <a:prstGeom prst="upDownArrow">
            <a:avLst>
              <a:gd fmla="val 50000" name="adj1"/>
              <a:gd fmla="val 23332" name="adj2"/>
            </a:avLst>
          </a:prstGeom>
          <a:solidFill>
            <a:schemeClr val="folHlink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4" name="Google Shape;844;p102"/>
          <p:cNvSpPr/>
          <p:nvPr/>
        </p:nvSpPr>
        <p:spPr>
          <a:xfrm rot="-2141038">
            <a:off x="2667000" y="4302125"/>
            <a:ext cx="457200" cy="539750"/>
          </a:xfrm>
          <a:prstGeom prst="upDownArrow">
            <a:avLst>
              <a:gd fmla="val 50000" name="adj1"/>
              <a:gd fmla="val 22666" name="adj2"/>
            </a:avLst>
          </a:prstGeom>
          <a:solidFill>
            <a:schemeClr val="folHlink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45" name="Google Shape;845;p10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81888" y="508000"/>
            <a:ext cx="1439862" cy="495300"/>
          </a:xfrm>
          <a:prstGeom prst="rect">
            <a:avLst/>
          </a:prstGeom>
          <a:noFill/>
          <a:ln>
            <a:noFill/>
          </a:ln>
        </p:spPr>
      </p:pic>
      <p:sp>
        <p:nvSpPr>
          <p:cNvPr id="846" name="Google Shape;846;p102"/>
          <p:cNvSpPr txBox="1"/>
          <p:nvPr/>
        </p:nvSpPr>
        <p:spPr>
          <a:xfrm>
            <a:off x="684213" y="2068513"/>
            <a:ext cx="4757737" cy="9477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Coleção de Dados Relacionados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47" name="Google Shape;847;p10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28456" y="1282436"/>
            <a:ext cx="3468688" cy="111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8" name="Google Shape;848;p10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90497" y="4322762"/>
            <a:ext cx="2201692" cy="2308225"/>
          </a:xfrm>
          <a:prstGeom prst="rect">
            <a:avLst/>
          </a:prstGeom>
          <a:noFill/>
          <a:ln>
            <a:noFill/>
          </a:ln>
        </p:spPr>
      </p:pic>
      <p:sp>
        <p:nvSpPr>
          <p:cNvPr id="849" name="Google Shape;849;p102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Aula 05 - MER - Abstrações</a:t>
            </a:r>
            <a:endParaRPr/>
          </a:p>
        </p:txBody>
      </p:sp>
    </p:spTree>
  </p:cSld>
  <p:clrMapOvr>
    <a:masterClrMapping/>
  </p:clrMapOvr>
  <p:transition spd="slow">
    <p:push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103"/>
          <p:cNvSpPr txBox="1"/>
          <p:nvPr>
            <p:ph type="title"/>
          </p:nvPr>
        </p:nvSpPr>
        <p:spPr>
          <a:xfrm>
            <a:off x="381000" y="549275"/>
            <a:ext cx="6018213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800">
                <a:solidFill>
                  <a:srgbClr val="FF0000"/>
                </a:solidFill>
              </a:rPr>
              <a:t>Abordagem ER para Projeto Lógico de Bancos de Dados</a:t>
            </a:r>
            <a:endParaRPr/>
          </a:p>
        </p:txBody>
      </p:sp>
      <p:pic>
        <p:nvPicPr>
          <p:cNvPr id="855" name="Google Shape;855;p10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81888" y="508000"/>
            <a:ext cx="1439862" cy="49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6" name="Google Shape;856;p10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1000" y="1853450"/>
            <a:ext cx="6918450" cy="242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7" name="Google Shape;857;p10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00972" y="4125787"/>
            <a:ext cx="2201692" cy="2308225"/>
          </a:xfrm>
          <a:prstGeom prst="rect">
            <a:avLst/>
          </a:prstGeom>
          <a:noFill/>
          <a:ln>
            <a:noFill/>
          </a:ln>
        </p:spPr>
      </p:pic>
      <p:sp>
        <p:nvSpPr>
          <p:cNvPr id="858" name="Google Shape;858;p103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Aula 05 - MER - Abstrações</a:t>
            </a:r>
            <a:endParaRPr/>
          </a:p>
        </p:txBody>
      </p:sp>
    </p:spTree>
  </p:cSld>
  <p:clrMapOvr>
    <a:masterClrMapping/>
  </p:clrMapOvr>
  <p:transition spd="slow">
    <p:push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2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p104"/>
          <p:cNvSpPr txBox="1"/>
          <p:nvPr>
            <p:ph type="ctrTitle"/>
          </p:nvPr>
        </p:nvSpPr>
        <p:spPr>
          <a:xfrm>
            <a:off x="1710089" y="2000426"/>
            <a:ext cx="7272337" cy="220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rPr b="1" i="0" lang="en-US" sz="240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Representação Física do SGBD</a:t>
            </a:r>
            <a:endParaRPr/>
          </a:p>
        </p:txBody>
      </p:sp>
      <p:sp>
        <p:nvSpPr>
          <p:cNvPr id="864" name="Google Shape;864;p104"/>
          <p:cNvSpPr txBox="1"/>
          <p:nvPr/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 Black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65" name="Google Shape;865;p10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35825" y="260350"/>
            <a:ext cx="1439862" cy="495300"/>
          </a:xfrm>
          <a:prstGeom prst="rect">
            <a:avLst/>
          </a:prstGeom>
          <a:noFill/>
          <a:ln>
            <a:noFill/>
          </a:ln>
        </p:spPr>
      </p:pic>
      <p:sp>
        <p:nvSpPr>
          <p:cNvPr id="866" name="Google Shape;866;p104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Aula 05 - MER - Abstrações</a:t>
            </a:r>
            <a:endParaRPr/>
          </a:p>
        </p:txBody>
      </p:sp>
    </p:spTree>
  </p:cSld>
  <p:clrMapOvr>
    <a:masterClrMapping/>
  </p:clrMapOvr>
  <p:transition>
    <p:push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05"/>
          <p:cNvSpPr txBox="1"/>
          <p:nvPr/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 Black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2" name="Google Shape;872;p105"/>
          <p:cNvSpPr txBox="1"/>
          <p:nvPr>
            <p:ph idx="4294967295" type="ctrTitle"/>
          </p:nvPr>
        </p:nvSpPr>
        <p:spPr>
          <a:xfrm>
            <a:off x="0" y="836612"/>
            <a:ext cx="9144000" cy="374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Representação Física do SGBD</a:t>
            </a:r>
            <a:endParaRPr b="0" i="0" sz="4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73" name="Google Shape;873;p10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47353" y="1182688"/>
            <a:ext cx="4968875" cy="5675312"/>
          </a:xfrm>
          <a:prstGeom prst="rect">
            <a:avLst/>
          </a:prstGeom>
          <a:noFill/>
          <a:ln>
            <a:noFill/>
          </a:ln>
        </p:spPr>
      </p:pic>
      <p:pic>
        <p:nvPicPr>
          <p:cNvPr id="874" name="Google Shape;874;p10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35825" y="508000"/>
            <a:ext cx="1439862" cy="49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5" name="Google Shape;875;p10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2674" y="3312576"/>
            <a:ext cx="2245100" cy="235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6" name="Google Shape;876;p10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615129" y="1027633"/>
            <a:ext cx="2312707" cy="1053696"/>
          </a:xfrm>
          <a:prstGeom prst="rect">
            <a:avLst/>
          </a:prstGeom>
          <a:noFill/>
          <a:ln>
            <a:noFill/>
          </a:ln>
        </p:spPr>
      </p:pic>
      <p:sp>
        <p:nvSpPr>
          <p:cNvPr id="877" name="Google Shape;877;p105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Aula 05 - MER - Abstrações</a:t>
            </a:r>
            <a:endParaRPr/>
          </a:p>
        </p:txBody>
      </p:sp>
    </p:spTree>
  </p:cSld>
  <p:clrMapOvr>
    <a:masterClrMapping/>
  </p:clrMapOvr>
  <p:transition>
    <p:push/>
  </p:transition>
</p:sld>
</file>

<file path=ppt/theme/theme1.xml><?xml version="1.0" encoding="utf-8"?>
<a:theme xmlns:a="http://schemas.openxmlformats.org/drawingml/2006/main" xmlns:r="http://schemas.openxmlformats.org/officeDocument/2006/relationships" name="7_Pixel">
  <a:themeElements>
    <a:clrScheme name="Pixel 12">
      <a:dk1>
        <a:srgbClr val="000000"/>
      </a:dk1>
      <a:lt1>
        <a:srgbClr val="FFFFFF"/>
      </a:lt1>
      <a:dk2>
        <a:srgbClr val="000000"/>
      </a:dk2>
      <a:lt2>
        <a:srgbClr val="00007D"/>
      </a:lt2>
      <a:accent1>
        <a:srgbClr val="9999FF"/>
      </a:accent1>
      <a:accent2>
        <a:srgbClr val="9999CC"/>
      </a:accent2>
      <a:accent3>
        <a:srgbClr val="FFFFFF"/>
      </a:accent3>
      <a:accent4>
        <a:srgbClr val="000000"/>
      </a:accent4>
      <a:accent5>
        <a:srgbClr val="CACAFF"/>
      </a:accent5>
      <a:accent6>
        <a:srgbClr val="8A8AB9"/>
      </a:accent6>
      <a:hlink>
        <a:srgbClr val="666699"/>
      </a:hlink>
      <a:folHlink>
        <a:srgbClr val="CCCCE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4_Pixel">
  <a:themeElements>
    <a:clrScheme name="Pixel 12">
      <a:dk1>
        <a:srgbClr val="000000"/>
      </a:dk1>
      <a:lt1>
        <a:srgbClr val="FFFFFF"/>
      </a:lt1>
      <a:dk2>
        <a:srgbClr val="000000"/>
      </a:dk2>
      <a:lt2>
        <a:srgbClr val="00007D"/>
      </a:lt2>
      <a:accent1>
        <a:srgbClr val="9999FF"/>
      </a:accent1>
      <a:accent2>
        <a:srgbClr val="9999CC"/>
      </a:accent2>
      <a:accent3>
        <a:srgbClr val="FFFFFF"/>
      </a:accent3>
      <a:accent4>
        <a:srgbClr val="000000"/>
      </a:accent4>
      <a:accent5>
        <a:srgbClr val="CACAFF"/>
      </a:accent5>
      <a:accent6>
        <a:srgbClr val="8A8AB9"/>
      </a:accent6>
      <a:hlink>
        <a:srgbClr val="666699"/>
      </a:hlink>
      <a:folHlink>
        <a:srgbClr val="CCCCE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13_Pixel">
  <a:themeElements>
    <a:clrScheme name="Pixel 12">
      <a:dk1>
        <a:srgbClr val="000000"/>
      </a:dk1>
      <a:lt1>
        <a:srgbClr val="FFFFFF"/>
      </a:lt1>
      <a:dk2>
        <a:srgbClr val="000000"/>
      </a:dk2>
      <a:lt2>
        <a:srgbClr val="00007D"/>
      </a:lt2>
      <a:accent1>
        <a:srgbClr val="9999FF"/>
      </a:accent1>
      <a:accent2>
        <a:srgbClr val="9999CC"/>
      </a:accent2>
      <a:accent3>
        <a:srgbClr val="FFFFFF"/>
      </a:accent3>
      <a:accent4>
        <a:srgbClr val="000000"/>
      </a:accent4>
      <a:accent5>
        <a:srgbClr val="CACAFF"/>
      </a:accent5>
      <a:accent6>
        <a:srgbClr val="8A8AB9"/>
      </a:accent6>
      <a:hlink>
        <a:srgbClr val="666699"/>
      </a:hlink>
      <a:folHlink>
        <a:srgbClr val="CCCCE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10_Pixel">
  <a:themeElements>
    <a:clrScheme name="Pixel 12">
      <a:dk1>
        <a:srgbClr val="000000"/>
      </a:dk1>
      <a:lt1>
        <a:srgbClr val="FFFFFF"/>
      </a:lt1>
      <a:dk2>
        <a:srgbClr val="000000"/>
      </a:dk2>
      <a:lt2>
        <a:srgbClr val="00007D"/>
      </a:lt2>
      <a:accent1>
        <a:srgbClr val="9999FF"/>
      </a:accent1>
      <a:accent2>
        <a:srgbClr val="9999CC"/>
      </a:accent2>
      <a:accent3>
        <a:srgbClr val="FFFFFF"/>
      </a:accent3>
      <a:accent4>
        <a:srgbClr val="000000"/>
      </a:accent4>
      <a:accent5>
        <a:srgbClr val="CACAFF"/>
      </a:accent5>
      <a:accent6>
        <a:srgbClr val="8A8AB9"/>
      </a:accent6>
      <a:hlink>
        <a:srgbClr val="666699"/>
      </a:hlink>
      <a:folHlink>
        <a:srgbClr val="CCCCE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12_Pixel">
  <a:themeElements>
    <a:clrScheme name="Pixel 12">
      <a:dk1>
        <a:srgbClr val="000000"/>
      </a:dk1>
      <a:lt1>
        <a:srgbClr val="FFFFFF"/>
      </a:lt1>
      <a:dk2>
        <a:srgbClr val="000000"/>
      </a:dk2>
      <a:lt2>
        <a:srgbClr val="00007D"/>
      </a:lt2>
      <a:accent1>
        <a:srgbClr val="9999FF"/>
      </a:accent1>
      <a:accent2>
        <a:srgbClr val="9999CC"/>
      </a:accent2>
      <a:accent3>
        <a:srgbClr val="FFFFFF"/>
      </a:accent3>
      <a:accent4>
        <a:srgbClr val="000000"/>
      </a:accent4>
      <a:accent5>
        <a:srgbClr val="CACAFF"/>
      </a:accent5>
      <a:accent6>
        <a:srgbClr val="8A8AB9"/>
      </a:accent6>
      <a:hlink>
        <a:srgbClr val="666699"/>
      </a:hlink>
      <a:folHlink>
        <a:srgbClr val="CCCCE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6_Pixel">
  <a:themeElements>
    <a:clrScheme name="Pixel 12">
      <a:dk1>
        <a:srgbClr val="000000"/>
      </a:dk1>
      <a:lt1>
        <a:srgbClr val="FFFFFF"/>
      </a:lt1>
      <a:dk2>
        <a:srgbClr val="000000"/>
      </a:dk2>
      <a:lt2>
        <a:srgbClr val="00007D"/>
      </a:lt2>
      <a:accent1>
        <a:srgbClr val="9999FF"/>
      </a:accent1>
      <a:accent2>
        <a:srgbClr val="9999CC"/>
      </a:accent2>
      <a:accent3>
        <a:srgbClr val="FFFFFF"/>
      </a:accent3>
      <a:accent4>
        <a:srgbClr val="000000"/>
      </a:accent4>
      <a:accent5>
        <a:srgbClr val="CACAFF"/>
      </a:accent5>
      <a:accent6>
        <a:srgbClr val="8A8AB9"/>
      </a:accent6>
      <a:hlink>
        <a:srgbClr val="666699"/>
      </a:hlink>
      <a:folHlink>
        <a:srgbClr val="CCCCE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9_Pixel">
  <a:themeElements>
    <a:clrScheme name="Pixel 12">
      <a:dk1>
        <a:srgbClr val="000000"/>
      </a:dk1>
      <a:lt1>
        <a:srgbClr val="FFFFFF"/>
      </a:lt1>
      <a:dk2>
        <a:srgbClr val="000000"/>
      </a:dk2>
      <a:lt2>
        <a:srgbClr val="00007D"/>
      </a:lt2>
      <a:accent1>
        <a:srgbClr val="9999FF"/>
      </a:accent1>
      <a:accent2>
        <a:srgbClr val="9999CC"/>
      </a:accent2>
      <a:accent3>
        <a:srgbClr val="FFFFFF"/>
      </a:accent3>
      <a:accent4>
        <a:srgbClr val="000000"/>
      </a:accent4>
      <a:accent5>
        <a:srgbClr val="CACAFF"/>
      </a:accent5>
      <a:accent6>
        <a:srgbClr val="8A8AB9"/>
      </a:accent6>
      <a:hlink>
        <a:srgbClr val="666699"/>
      </a:hlink>
      <a:folHlink>
        <a:srgbClr val="CCCCE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3_Pixel">
  <a:themeElements>
    <a:clrScheme name="Pixel 12">
      <a:dk1>
        <a:srgbClr val="000000"/>
      </a:dk1>
      <a:lt1>
        <a:srgbClr val="FFFFFF"/>
      </a:lt1>
      <a:dk2>
        <a:srgbClr val="000000"/>
      </a:dk2>
      <a:lt2>
        <a:srgbClr val="00007D"/>
      </a:lt2>
      <a:accent1>
        <a:srgbClr val="9999FF"/>
      </a:accent1>
      <a:accent2>
        <a:srgbClr val="9999CC"/>
      </a:accent2>
      <a:accent3>
        <a:srgbClr val="FFFFFF"/>
      </a:accent3>
      <a:accent4>
        <a:srgbClr val="000000"/>
      </a:accent4>
      <a:accent5>
        <a:srgbClr val="CACAFF"/>
      </a:accent5>
      <a:accent6>
        <a:srgbClr val="8A8AB9"/>
      </a:accent6>
      <a:hlink>
        <a:srgbClr val="666699"/>
      </a:hlink>
      <a:folHlink>
        <a:srgbClr val="CCCCE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8_Pixel">
  <a:themeElements>
    <a:clrScheme name="Pixel 12">
      <a:dk1>
        <a:srgbClr val="000000"/>
      </a:dk1>
      <a:lt1>
        <a:srgbClr val="FFFFFF"/>
      </a:lt1>
      <a:dk2>
        <a:srgbClr val="000000"/>
      </a:dk2>
      <a:lt2>
        <a:srgbClr val="00007D"/>
      </a:lt2>
      <a:accent1>
        <a:srgbClr val="9999FF"/>
      </a:accent1>
      <a:accent2>
        <a:srgbClr val="9999CC"/>
      </a:accent2>
      <a:accent3>
        <a:srgbClr val="FFFFFF"/>
      </a:accent3>
      <a:accent4>
        <a:srgbClr val="000000"/>
      </a:accent4>
      <a:accent5>
        <a:srgbClr val="CACAFF"/>
      </a:accent5>
      <a:accent6>
        <a:srgbClr val="8A8AB9"/>
      </a:accent6>
      <a:hlink>
        <a:srgbClr val="666699"/>
      </a:hlink>
      <a:folHlink>
        <a:srgbClr val="CCCCE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5_Pixel">
  <a:themeElements>
    <a:clrScheme name="Pixel 12">
      <a:dk1>
        <a:srgbClr val="000000"/>
      </a:dk1>
      <a:lt1>
        <a:srgbClr val="FFFFFF"/>
      </a:lt1>
      <a:dk2>
        <a:srgbClr val="000000"/>
      </a:dk2>
      <a:lt2>
        <a:srgbClr val="00007D"/>
      </a:lt2>
      <a:accent1>
        <a:srgbClr val="9999FF"/>
      </a:accent1>
      <a:accent2>
        <a:srgbClr val="9999CC"/>
      </a:accent2>
      <a:accent3>
        <a:srgbClr val="FFFFFF"/>
      </a:accent3>
      <a:accent4>
        <a:srgbClr val="000000"/>
      </a:accent4>
      <a:accent5>
        <a:srgbClr val="CACAFF"/>
      </a:accent5>
      <a:accent6>
        <a:srgbClr val="8A8AB9"/>
      </a:accent6>
      <a:hlink>
        <a:srgbClr val="666699"/>
      </a:hlink>
      <a:folHlink>
        <a:srgbClr val="CCCCE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2_Pixel">
  <a:themeElements>
    <a:clrScheme name="Pixel 12">
      <a:dk1>
        <a:srgbClr val="000000"/>
      </a:dk1>
      <a:lt1>
        <a:srgbClr val="FFFFFF"/>
      </a:lt1>
      <a:dk2>
        <a:srgbClr val="000000"/>
      </a:dk2>
      <a:lt2>
        <a:srgbClr val="00007D"/>
      </a:lt2>
      <a:accent1>
        <a:srgbClr val="9999FF"/>
      </a:accent1>
      <a:accent2>
        <a:srgbClr val="9999CC"/>
      </a:accent2>
      <a:accent3>
        <a:srgbClr val="FFFFFF"/>
      </a:accent3>
      <a:accent4>
        <a:srgbClr val="000000"/>
      </a:accent4>
      <a:accent5>
        <a:srgbClr val="CACAFF"/>
      </a:accent5>
      <a:accent6>
        <a:srgbClr val="8A8AB9"/>
      </a:accent6>
      <a:hlink>
        <a:srgbClr val="666699"/>
      </a:hlink>
      <a:folHlink>
        <a:srgbClr val="CCCCE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Pixel">
  <a:themeElements>
    <a:clrScheme name="Pixel 12">
      <a:dk1>
        <a:srgbClr val="000000"/>
      </a:dk1>
      <a:lt1>
        <a:srgbClr val="FFFFFF"/>
      </a:lt1>
      <a:dk2>
        <a:srgbClr val="000000"/>
      </a:dk2>
      <a:lt2>
        <a:srgbClr val="00007D"/>
      </a:lt2>
      <a:accent1>
        <a:srgbClr val="9999FF"/>
      </a:accent1>
      <a:accent2>
        <a:srgbClr val="9999CC"/>
      </a:accent2>
      <a:accent3>
        <a:srgbClr val="FFFFFF"/>
      </a:accent3>
      <a:accent4>
        <a:srgbClr val="000000"/>
      </a:accent4>
      <a:accent5>
        <a:srgbClr val="CACAFF"/>
      </a:accent5>
      <a:accent6>
        <a:srgbClr val="8A8AB9"/>
      </a:accent6>
      <a:hlink>
        <a:srgbClr val="666699"/>
      </a:hlink>
      <a:folHlink>
        <a:srgbClr val="CCCCE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